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малых тел Солнечной системы: ключевые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— ключ к пониманию истории и состава нашей Солнечной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 в изучении малых тел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открытия Цереры в 1801 году интерес астрономов к малым телам значительно возрос. Улучшение телескопов и методов наблюдений открыло новые горизонты в их исследовании как хранителей древних веществ и эволюционных процессов.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— преимущественно каменистые и металлические тела, расположены в основном в поясе между Марсом и Юпитером, различаются по размерам и составу.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малых тел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 — небольшие тела, обломки астероидов и комет, при входе в атмосферу становятся метеорами, а достигшие поверхности — метеоритами.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состоят из льдов и пыли, образуют хвосты при сближении с Солнцем, разделяются на коротко- и долгопериодические по времени обращения.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и транснептуновые объекты отличаются значительной массой и сферической формой, находясь в удалённых районах Солнечной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Астероиды: строение и происхождение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состоят из силикатных минералов и металлических сплавов, их размеры варьируются от небольших камней до тел диаметром сотни километров.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находится в главном поясе между Марсом и Юпитером, представляя собой остатки планетезималей, не собравшихся в полноценную планету.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Кометы: строение и особенности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ядра комет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имеют твёрдое ядро из замёрзших газов и пыли. При приближении к Солнцу лёд сублимируется, образуя вокруг ядра газовую кому, видимую как яркое свечение.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хвоста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и пылевой хвосты кометы всегда направлены от Солнца — под действием солнечного ветра и излучения частицы устремляются наружу, создавая характерный хвост.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комет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делятся на короткопериодические с орбитами до 200 лет и долгопериодические, обращающиеся вокруг Солнца тысячелетиями, что отражает их разное происхождение.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характеристик астероидов и комет
</a:t>
            </a:r>
            <a:endParaRPr lang="en-US" sz="2121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отличия по локации, составу, размерам и орбитам малых тел.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— преимущественно каменно-металлические объекты с регулярными орбитами, кометы — ледяные тела с длинными хвостами и вытянутыми орбитами.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2024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Метеороиды, метеоры, метеориты: ключевые различия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 в космосе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Метеороиды — это мелкие объекты от пыли до нескольких метров, свободно движущиеся в космическом пространстве. Они являются частицами разрушенных астероидов и комет.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входе в атмосферу Земли они нагреваются и ярко светятся, становясь метеорами. Те фрагменты, что достигают поверхности, называются метеоритами.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70414"/>
            <a:ext cx="203100" cy="20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93283" y="1968014"/>
            <a:ext cx="181912" cy="20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50383" y="1968014"/>
            <a:ext cx="181912" cy="20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планеты: определение и примеры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известная карликовая планета, расположенная в поясе Койпера, с диаметром около 2370 км и сложной геологией.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транснептуновой области, значительно массивнее Плутона, несмотря на сходный состав с высоким содержанием льда и метана.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Хаумеа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планета с необычной вытянутой формой и быстрым вращением, входит в состав пояса Койпера.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Макемаке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по яркости объект в поясе Койпера с относительно гладкой поверхностью, содержимое которой включает лёд и органику.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объект главного пояса астероидов диаметром около 940 км, обладающий ледяной корой и возможными внутренними океанами.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малых тел в Солнечной системе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NASA и астрономических моделей, 2024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Наружные области содержат гигантское количество мелких ледяных тел, преобладающих в объёме по сравнению с внутренними областями.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значительно переполнен мелкими объектами; Облако Оорта — главный резервуар долгопериодических комет.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располагается между Марсом и Юпитером, ширина составляет около 140–180 миллионов километров, и содержит множество небольших небесных объектов.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астероидов состоит из силикатов и металлов, что свидетельствует об их первичном происхождении из материала планетезималей.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возраст пояса превышает четыре миллиарда лет, отражая процессы формирования Солнечной системы на её ранних этапах.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астероидов: ключевые характеристики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Койпера: транснептуновые объекты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— это обширная область за орбитой Нептуна, содержащая многочисленные транснептуновые объекты, включая карликовые планеты и ледяные тела. Эти объекты отличаются богатством льда и аммиака, что отражает условия внешней Солнечной системы.
</a:t>
            </a:r>
            <a:endParaRPr lang="en-US" sz="851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объектов варьируются от сотен до полутора тысяч километров, что делает пояс важным регионом для изучения формирования и эволюции космических тел за пределами главного астероидного пояса.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Оорта охватывает огромную сферическую область и служит гипотетическим хранилищем комет, из которого они иногда направляются внутрь Солнечной системы.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23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а.е.
</a:t>
            </a:r>
            <a:endParaRPr lang="en-US" sz="5233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астрономические модели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11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приблизительный радиус облака, окружающего Солнечную систему и являющегося источником долгопериодических комет.
</a:t>
            </a:r>
            <a:endParaRPr lang="en-US" sz="18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превращения метеороида в метеорит
</a:t>
            </a:r>
            <a:endParaRPr lang="en-US" sz="1992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от космического тела до падения на Землю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малых тел для науки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сохраняют исходный состав вещества, существовавшего во время формирования Солнечной системы. Изучение их спектров выявляет органические молекулы и изотопы, схожие с земными, что помогает понять происхождение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малых тел подтверждают гипотезы о доставке воды и органических соединений на Землю из внешних областей Солнечной системы, что имеет фундаментальное значение для планетологии и биологии.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столкновения и их последствия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 миллионов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кратера Чиксулуб в Мексике после столкновения крупного астероида, что вызвало массовое вымирание многих видов, включая динозавров.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 год, Челябинск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метеорита над городом вызвал значительные разрушения и травмы около 1500 человек, став предупреждением о современных космических угрозах.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анализ столкновений помогают лучше понимать риски и разрабатывать меры защиты от потенциально опасных объектов.
</a:t>
            </a:r>
            <a:endParaRPr lang="en-US" sz="11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малых тел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и радионаблюдения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наземные и орбитальные телескопы используют спектроскопию для определения состава малых тел. Радионаблюдения обеспечивают точные данные о размерах и поверхностях объектов.
</a:t>
            </a:r>
            <a:endParaRPr lang="en-US" sz="1116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и доставка образцов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Rosetta, Hayabusa2 и OSIRIS-REx позволили напрямую изучать кометы и астероиды, собирая пробы и анализируя их в лабораториях на Земле, что значительно расширяет понимание их природы.
</a:t>
            </a:r>
            <a:endParaRPr lang="en-US" sz="1120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Rosetta (ESA, 2014) впервые осуществила детальное исследование кометы 67P с помощью спускаемого модуля Philae, изучая её физические и химические свойства.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к малым телам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миссия Hayabusa2 успешно доставила на Землю образцы астероида Рюгу в 2020 году, позволив исследовать состав материала и процессы, происходившие в ранней Солнечной системе.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аппарат OSIRIS-REx в 2023 году вернул пробы с астероида Бенну, что дало уникальные данные о составе и истории этих малых тел.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миссий существенно расширили знания о происхождении и эволюции малых тел, а также о процессах, формирующих солнечную 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 Земли: потенциально опасные объекты (NEO)
</a:t>
            </a:r>
            <a:endParaRPr lang="en-US" sz="2069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типы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NEO понимаются астероиды и кометы, орбиты которых проходят ближе 0,05 а.е. к Земле. Каталог на 2024 год включает более 30 000 таких объектов, из них около 2 200 считаются потенциально опасными.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мониторинга и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своевременного выявления угроз функционируют программы NASA Planetary Defense и ESA NEO Coordination Centre, которые осуществляют наблюдение и разрабатывают методы предотвращения возможных столкновений.
</a:t>
            </a:r>
            <a:endParaRPr lang="en-US" sz="1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развиваются технологии добычи минеральных ресурсов на астероидах, что открывает новые перспективы для космической экономики и долгосрочных миссий.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и значение для человечества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проекты, направленные на предотвращение столкновений крупногабаритных объектов с Землёй, включая методы изменения траекторий и системы раннего оповещения.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 сторону международного сотрудничества и роботизированных миссий способствует расширению возможностей исследования и обеспечивает более безопасное освоение космоса.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малые тела как ключ к пониманию космоса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раскрывают истоки и развитие Солнечной системы, помогают понять зарождение жизни и обеспечивают оценку угроз для Земли. Их изучение — приоритет дальнейшего космического исследования и сотрудничества.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2026-05-07T23:36:04Z</dcterms:created>
  <dcterms:modified xsi:type="dcterms:W3CDTF">2026-05-07T23:36:04Z</dcterms:modified>
</cp:coreProperties>
</file>