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Закон всемирного тяготения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 объясняет взаимодействия тел во Вселенной через силу притяжения.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закон тяготения возник в эпоху великих открытий XVII века, когда учёные переходили к экспериментальному познанию природы и стремились понять движение планет по небесной сфере.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прорыв XVII 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систематизировал знания Галилея и Кеплера, сформировав универсальный закон притяжения, действующий на все тела независимо от их размеров.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 его вклад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в работе «Математические начала натуральной философии» он представил фундамент механики, объединивший движения Земли и небесных тел.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позволил объяснить динамику Луны, планет и объектов на Земле единым физическим принципом, что стало прорывом в науке.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тела привлекают друг друга с силой, прямо пропорциональной произведению их масс и обратно пропорциональной квадрату расстояния между ними: F = G·m₁·m₂ / r².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закона всемирного тяготения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действует независимо от размера и природы тел, обеспечивая единые основы для расчёта гравитационного взаимодействия во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 — сила гравитационного притяжения, измеряемая в ньютонах (Н), определяет величину взаимодействия между двумя объектами.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формулы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m₁ и m₂ — массы взаимодействующих тел в килограммах, от которых зависит величина создаваемой силы притяжения.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 — расстояние между центрами масс тел, измеряется в метрах; сила уменьшается при увеличении этого расстояния по квадрату.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 — гравитационная постоянная, значение которой составляет приблизительно 6,67 × 10⁻¹¹ Н·м²/кг², и является универсальной константой.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 резко падает при увеличении расстояния, что влияет на траектории планет и движение спутников.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обратную квадратичную зависимость силы тяготения от расстояния между объектами.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справочники и астрономические наблюдения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Закономерность: сила против расстояния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G впервые экспериментально определил Генри Кавендиш в 1798 году, используя уникальную установку с крутильными весами для достижения высокой точности.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Гравитационная постоянная G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константа универсальна для всей Вселенной и требует очень точных измерений, так как её значение очень мало и сложно поддаётся прямому определению.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падения яблока
</a:t>
            </a:r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легенде, наблюдая падение яблока, Ньютон осознал, что сила, притягивающая яблоко к Земле, действует и на Луну, удерживая её на орбите. Этот поворот мысли расширил понимание гравитации.
</a:t>
            </a:r>
            <a:endParaRPr lang="en-US" sz="1393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закона притяжения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яблоком и Луной наглядно демонстрирует, как один и тот же закон описывает движение как земных объектов, так и небесных тел, связывая всю Вселенную единым принципом.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Луна: знаменитый пример Ньютона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расчёта гравитационной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 закону Ньютона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17118"/>
            <a:ext cx="4037700" cy="2060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масса и расстояние влияют на силу гравитационного взаимодействия между объектами различного масштаба.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 варьируется на десятки порядков в зависимости от массы и расстояния, подтверждая универсальность закона.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 школьные учебники физики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гравитационного притяжения для различных масс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объясняет орбитальное движение планет, основанное на действии взаимной силы притяжения между планетами и Солнцем по эллиптическим траекториям.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 и движение планет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закона всемирного тяготения используются при планировании запуска космических аппаратов и построении оптимальных траекторий полёта.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Калькуляции по закону позволяют точно определить параметры орбит естественных спутников и планет, что критично для предсказания их положения и долговременных наблюдений.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астрономия базируется на математических моделях, основанных на законе Ньютона, обеспечивая точность в изучении движения объектов Солнечной системы и за её пределами.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подтверждение закона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Кавендиша и измерение массы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1798 году Генри Кавендиш впервые смог экспериментально определить гравитационную постоянную и, следовательно, массу нашей планеты. Его метод крутильных весов стал ключевым для измерения силы гравитации между телами.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закона наблюдениями движения Луны и спутников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астрономические наблюдения движения Луны и искусственных спутников выявили совпадение расчетных орбит с наблюдаемыми, что дало убедительные доказательства правильности закона всемирного тяготения.
</a:t>
            </a:r>
            <a:endParaRPr lang="en-US" sz="12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свободного падения на поверхности Земли практически одинаково для всех объектов, что объясняется гравитационным притяжением планеты на всех ниже атмосферных высотах.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на 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определяет вес тела, влияет на формирование природных процессов — движение рек, землетрясения и приливы, формируя ландшафт планеты на протяжении миллионов лет.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жизненные процессы и инженерные конструкции зависят от гравитационного поля Земли, что подчеркивает важность понимания этого фундаментального природного явления.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уменьшением давления атмосферы и удалением от центра Земли гравитационное ускорение снижается, что подтверждается полетами и измерениями в горах.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ускорение падает по мере удаления от Земли, что необходимо учитывать в авиации и космических исследованиях.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физики 10 класс, географические справочники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ускорения свободного падения с высотой
</a:t>
            </a:r>
            <a:endParaRPr lang="en-US" sz="262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аномалии выявляются с помощью специальных приборов-гравиметров, которые фиксируют отклонения значения g в горных районах и месторождениях минералов.
</a:t>
            </a:r>
            <a:endParaRPr lang="en-US" sz="136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аномалий тяготения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отклонений гравитационного поля позволяет геофизикам выявлять скопления полезных ископаемых и прогнозировать возможные сейсмические явления.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таких аномалий — Курская магнитная аномалия и гравитационные особенности в районе Гималаев, регулярно исследуемые учёными.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закону тяготения необходимы для определения оптимальных орбит и скорости запуска спутников вокруг Земли, обеспечивая их устойчивое движение.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 и искусственные спутники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орбит изменяются в зависимости от высоты полёта, что требует строгого учета силы притяжения и космического сопротивления.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вычисления обеспечивают функционирование спутниковой связи, глобальных навигационных систем и мониторинга состояния Земли.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миссии не были бы возможны без применения классического закона Ньютона, который обеспечивает контроль движения аппаратов в космосе.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манёвры позволяют космическим аппаратам использовать силу притяжения планет для изменения траектории и ускорения без дополнительных затрат топлива.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гравитационные манёвры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применялись в миссиях Voyager, Cassini и Rosetta, демонстрируя эффективное использование закона всемирного тяготения для расширения возможностей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
</a:t>
            </a:r>
            <a:pPr algn="ctr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была представлена общая теория относительности, расширившая представления о гравитации за пределы классического закона Ньютона.
</a:t>
            </a:r>
            <a:endParaRPr lang="en-US" sz="3277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Эйнштейновская теория объясняет гравитацию в экстремальных условиях, где классическая механика становится недостаточной для точных расчетов.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общей теории относительности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гравитации на бытовые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определяет вес предметов, падение объектов и движение жидкостей, напрямую влияя на нашу повседневную жизнь и привычные явления.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в повседневной жизни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закона в технологиях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 используется в строительстве, проектировании лифтов и навигационных систем, таких как ГЛОНАСС и GPS, обеспечивая их корректное функционирование.
</a:t>
            </a:r>
            <a:endParaRPr lang="en-US" sz="14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закона всемирного тяготения в науке и 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стал краеугольным камнем физики и астрономии, обеспечив развитие космических технологий, научных исследований и современного технического прогресса.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2026-05-08T08:28:00Z</dcterms:created>
  <dcterms:modified xsi:type="dcterms:W3CDTF">2026-05-08T08:28:00Z</dcterms:modified>
</cp:coreProperties>
</file>