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Camping equipment: лексика и предметы для похода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английские слова для похода: от рюкзака до аптечки.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походного снаряжения важна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Camping equipment помогает говорить о реальных вещах: что взять с собой, как описать предметы и как позаботиться о безопасности на природе. Эта лексика легко запоминается и часто встречается в заданиях 7 класса.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480550"/>
            <a:ext cx="220800" cy="2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480550"/>
            <a:ext cx="220800" cy="2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29617"/>
            <a:ext cx="220800" cy="1962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98031" y="1479100"/>
            <a:ext cx="185812" cy="297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camping equipment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отдыха и сна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Sleeping bag и mat помогают описать вещи, которые делают ночёвку удобнее. Эти слова часто идут рядом, потому что оба предмета связаны с отдыхом в походе.
</a:t>
            </a:r>
            <a:endParaRPr lang="en-US" sz="1172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Палатка и рюкзак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tent и backpack встречаются чаще всего, потому что они обозначают главные вещи для поездки. Их удобно учить вместе с простыми переводами и короткими примерами.
</a:t>
            </a:r>
            <a:endParaRPr lang="en-US" sz="1089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и ориентирование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Torch, map и compass нужны, когда становится темно или нужно найти путь. Такая лексика особенно полезна для коротких предложений о дороге и безопасности.
</a:t>
            </a:r>
            <a:endParaRPr lang="en-US" sz="1093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пути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First-aid kit и raincoat относятся к самым практичным словам темы. Они помогают говорить о защите от погоды и о помощи в непредвиденной ситуации.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одежда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 bottle и boots дополняют походный набор и часто встречаются в школьных упражнениях. Эти слова легко использовать в описаниях, потому что они связаны с повседневными действиями.
</a:t>
            </a:r>
            <a:endParaRPr lang="en-US" sz="9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755973"/>
            <a:ext cx="4007700" cy="2233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Словарь: предмет, перевод и функция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в теме похода можно связать с конкретным действием или назначением предмета.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легче запоминаются, когда ученики связывают их не только с переводом, но и с функцией предмета.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Camping equipment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Backpack: главный предмет туриста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56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Backpack — это рюкзак, один из самых полезных предметов в походе. Слово часто встречается в заданиях о поездках, потому что его легко связать с реальной жизнью.
</a:t>
            </a:r>
            <a:endParaRPr lang="en-US" sz="1224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рюкзак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подходят простые прилагательные: big, small, light, heavy, strong, comfortable. Они помогают строить короткие фразы и сравнивать разные рюкзаки по размеру и удобству.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удобно подписать pockets, straps, zippers, handle и side pocket. Такие слова расширяют тему и учат замечать, из каких частей состоит рюкзак.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фраз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запоминать сочетания: a big backpack, a light backpack, my school backpack, a backpack for camping. Так слово быстрее переходит из словаря в речь.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предметы встречаются чаще всего в походном наборе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слова, которые чаще всего используются в заданиях и описаниях похода.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Backpack, tent и sleeping bag образуют ядро темы, а остальные слова расширяют набор для погоды, безопасности и дороги.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урока Camping equipment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 снаряжения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вес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Light, heavy, big и small помогают быстро сравнить вещи в походе. Такие слова особенно полезны, когда нужно выбрать удобный рюкзак, палатку или спальный мешок.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59085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и удобство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и comfortable подходят для рюкзака, обуви и других предметов, которые носят долго. С ними легко строить простые предложения по модели be + adjective.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Warm и waterproof описывают, насколько вещь подходит для ночёвки и плохой погоды. Эти прилагательные часто соединяются с существительными sleeping bag, tent и raincoat.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361725" y="358452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и 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Cheap и expensive помогают сравнивать вещи по цене, а soft можно использовать для коврика или спальника. Такие слова делают описание более точным и разнообразным.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361725" y="208830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 в походе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показывает, что вещь действительно нужна на природе. Это слово удобно для коротких оценок: The torch is useful. The map is useful.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походный набор на английском языке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учить лексику в логике подготовки к походу.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8394" y="1484375"/>
            <a:ext cx="258563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22463" y="1484375"/>
            <a:ext cx="221625" cy="29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088" y="1484375"/>
            <a:ext cx="221625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часто используются с темой похода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и надевать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и wear связывают слово с действием: предмет применяют или надевают. Так ученики легко запоминают, когда boots, raincoat и first-aid kit особенно полезны.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 показывает, что предмет важен для конкретной ситуации. С ним удобно строить короткие фразы: We need a torch at night. We need a map.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Нести с собой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Carry нужен, когда речь идёт о воде, фонаре или рюкзаке. Простые предложения с этим глаголом помогают описывать действия в дороге и на стоянке.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и взять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Take и pack помогают говорить о подготовке к поездке: что взять с собой и как уложить вещи. Эти глаголы часто встречаются рядом с backpack, tent и sleeping bag.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851973"/>
            <a:ext cx="4007700" cy="223370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слов в предложениях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слова темы camping equipment входят в короткие и понятные модели предложений.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удобно употреблять с have, need, is/are и in; эти модели подходят для устной и письменной практики.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урока английского языка, тема Camping equipment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походные вещи и запоминаем слова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лежат самые знакомые вещи для похода: backpack, tent, sleeping bag, torch и map. Рядом стоят compass, water bottle, first-aid kit, raincoat и boots. Подписи помогают быстро связать предмет с английским словом и его написанием.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Снаряжение на столе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видит большой backpack, аккуратную tent и folded sleeping bag рядом с ними. Это удобный способ запомнить, что вещи в походе часто показывают вместе, потому что они используются в одной ситуации и легко объединяются в набор.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и палатка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подписаны по-английски, ученик легче замечает, как пишутся сложные слова: first-aid kit, sleeping bag, water bottle. Такие короткие подписи особенно полезны в 7 классе, потому что они не перегружают текстом и сразу работают на запоминание.
</a:t>
            </a:r>
            <a:endParaRPr lang="en-US" sz="876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через изображение
</a:t>
            </a:r>
            <a:endParaRPr lang="en-US" sz="13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теме, которые легче всего путать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пары слов, которые похожи по значению или звучанию и требуют отдельного внимания при чтении и переводе.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у пар с близким смыслом: tent/tarp, torch/flashlight и map/compass. Их стоит учить вместе с примером употребления.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Camping equipment, составлено для урока
</a:t>
            </a:r>
            <a:endParaRPr lang="en-US" sz="105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по теме camping equipment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палатка?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 вопросом Have you got a tent? помогает тренировать краткий ответ Yes, I have. Такая модель часто встречается в заданиях и учит быстро спрашивать о наличии вещей.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взять?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Do we need a map? — Yes, we do. показывает, как спрашивать о подготовке к походу. В ответе ученик повторяет ключевое слово и закрепляет его в разговоре.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лежит фонарь?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Where is the torch? и ответ It is in the backpack. учат описывать местоположение предмета. Это полезно для повторения предлогов и лексики одновременно.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для 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What do we need for the trip? — We need water, a first-aid kit and raincoats. помогает собрать нужные слова в одну короткую фразу и говорить по теме естественно.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летний и осенний походный набор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набор вещей в зависимости от погоды и температуры.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набор легче и проще, а осенний требует защиты от холода и влаги. Часть вещей остаётся общей, но одежда и спальный мешок меняются.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Camping equipment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для описания вещей в рюкзаке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0250" y="1630100"/>
            <a:ext cx="24651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
</a:t>
            </a:r>
            <a:pPr algn="l" indent="0" marL="0">
              <a:lnSpc>
                <a:spcPct val="100000"/>
              </a:lnSpc>
              <a:buNone/>
            </a:pPr>
            <a:r>
              <a:rPr lang="en-US" sz="5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in показывает, что предмет находится внутри чего-то. Например: The torch is in the backpack. Такая модель особенно удобна, когда нужно описать содержимое рюкзака или палатки.
</a:t>
            </a:r>
            <a:endParaRPr lang="en-US" sz="1183" dirty="0"/>
          </a:p>
        </p:txBody>
      </p:sp>
      <p:sp>
        <p:nvSpPr>
          <p:cNvPr id="12" name="Text 3"/>
          <p:cNvSpPr txBox="1"/>
          <p:nvPr/>
        </p:nvSpPr>
        <p:spPr>
          <a:xfrm>
            <a:off x="3714242" y="1655750"/>
            <a:ext cx="25719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on используют, когда вещь лежит на поверхности. Например: The map is on the table. Он помогает говорить о предметах в лагере, комнате или на скамейке.
</a:t>
            </a:r>
            <a:endParaRPr lang="en-US" sz="1287" dirty="0"/>
          </a:p>
        </p:txBody>
      </p:sp>
      <p:sp>
        <p:nvSpPr>
          <p:cNvPr id="13" name="Text 4"/>
          <p:cNvSpPr txBox="1"/>
          <p:nvPr/>
        </p:nvSpPr>
        <p:spPr>
          <a:xfrm>
            <a:off x="660285" y="3404700"/>
            <a:ext cx="24651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under описывает положение ниже другого предмета. Например: The boots are under the bench. Это простой способ уточнить, где именно находится нужная вещь.
</a:t>
            </a:r>
            <a:endParaRPr lang="en-US" sz="1287" dirty="0"/>
          </a:p>
        </p:txBody>
      </p:sp>
      <p:sp>
        <p:nvSpPr>
          <p:cNvPr id="14" name="Text 5"/>
          <p:cNvSpPr txBox="1"/>
          <p:nvPr/>
        </p:nvSpPr>
        <p:spPr>
          <a:xfrm>
            <a:off x="3714242" y="3404700"/>
            <a:ext cx="25719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next to означает «рядом с». Например: The water bottle is next to the tent. Она особенно полезна в заданиях на поиск и описание предметов.
</a:t>
            </a:r>
            <a:endParaRPr lang="en-US" sz="1287" dirty="0"/>
          </a:p>
        </p:txBody>
      </p:sp>
      <p:sp>
        <p:nvSpPr>
          <p:cNvPr id="15" name="Text 6"/>
          <p:cNvSpPr txBox="1"/>
          <p:nvPr/>
        </p:nvSpPr>
        <p:spPr>
          <a:xfrm>
            <a:off x="6805500" y="1771275"/>
            <a:ext cx="1870832" cy="2401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 / in front of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behind и in front of помогают указать, что находится позади или перед чем-то. Они пригодятся, когда нужно объяснить расположение вещей в походе или в палатке.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перед походом: безопасность и лексика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диаграмме связаны с погодой, темнотой и дорогой, поэтому их удобно запоминать вместе как практичный набор для похода.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для безопасности — first-aid kit, torch и water bottle. Именно они помогают быть готовым к типичным ситуациям на природе.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Camping equipment, составлено для урока
</a:t>
            </a:r>
            <a:endParaRPr lang="en-US" sz="105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слова без ошибок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sleeping bag и water bottle нужно запоминать целиком, а не переводить по отдельности. На карточках важно видеть пробелы между словами, потому что именно они часто становятся причиной ошибки у учеников.
</a:t>
            </a:r>
            <a:endParaRPr lang="en-US" sz="72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двух частей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first-aid kit нужен дефис, и это нужно специально отметить на карточке. Такой знак помогает не потерять правильную форму слова и быстрее узнавать его в тексте или в задании на правописание.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и его роль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waterproof и compass полезно выделить цветом, чтобы заметить трудные буквы и порядок знаков. Карточки с подсветкой помогают школьнику увидеть, как слово выглядит целиком, а не только услышать его звучание.
</a:t>
            </a:r>
            <a:endParaRPr lang="en-US" sz="729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буквы и буквы-ловушки
</a:t>
            </a:r>
            <a:endParaRPr lang="en-US" sz="9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лексики перед выполнением задания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 чтения списка слов к их использованию в речи и письме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camping equipment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706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путают tent и ten, потому что слова похожи по звучанию. Чтобы избежать ошибки, нужно не только читать слово, но и связывать его с картинкой и значением.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386863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Torch и flashlight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torch и flashlight возникает, когда ученик запоминает только один вариант перевода. Лучше учить слово вместе с примером, чтобы понимать, как оно используется в английском.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2096863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порядок слов делает фразу неестественной: My backpack is heavy звучит правильно, а перестановка слов ломает смысл. Полезно сначала учить готовый образец, а потом менять только нужное слово.
</a:t>
            </a:r>
            <a:endParaRPr lang="en-US" sz="1154" dirty="0"/>
          </a:p>
        </p:txBody>
      </p:sp>
      <p:sp>
        <p:nvSpPr>
          <p:cNvPr id="14" name="Text 5"/>
          <p:cNvSpPr txBox="1"/>
          <p:nvPr/>
        </p:nvSpPr>
        <p:spPr>
          <a:xfrm>
            <a:off x="481302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sleeping bag и first-aid kit нужно запоминать как единые выражения. Если переводить каждую часть отдельно, можно потерять точное значение и написать словосочетание с ошибкой.
</a:t>
            </a:r>
            <a:endParaRPr lang="en-US" sz="1195" dirty="0"/>
          </a:p>
        </p:txBody>
      </p:sp>
      <p:sp>
        <p:nvSpPr>
          <p:cNvPr id="15" name="Text 6"/>
          <p:cNvSpPr txBox="1"/>
          <p:nvPr/>
        </p:nvSpPr>
        <p:spPr>
          <a:xfrm>
            <a:off x="6103137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перед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предложениях часто пропускают a или an: a tent, a torch, an umbrella. Для темы camping equipment важно сразу привыкнуть к правильной форме перед существительным.
</a:t>
            </a:r>
            <a:endParaRPr lang="en-US" sz="11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camping equipment помогает не только выучить новые слова, но и использовать их в коротких фразах, вопросах и диалогах. Это практичная лексика для описания похода, вещей и безопасности на природе.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Camping equipment: слова, которые сразу работают в речи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2026-05-31T04:18:20Z</dcterms:created>
  <dcterms:modified xsi:type="dcterms:W3CDTF">2026-05-31T04:18:20Z</dcterms:modified>
</cp:coreProperties>
</file>