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 всех организмов с уникальной структурой и функциями.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Клетка: фундамент живой природы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изучении клетки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впервые заметил клетки в пробковом срезе и ввёл термин «клетка». Позже Левенгук увидел одноклеточные организмы, а Шлейден и Шванн создали клеточную теорию XIX 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положения клеточной теории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существа состоят из клеток, которые являются их основными структурными единицами и элементами функциональной активности.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выполняет все жизненные функции и обеспечивает непрерывность жизни организма благодаря своим органеллам и структурам.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образуются только путём деления существующих, что гарантирует передачу наследственной информации.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клетки: простота и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не имеют оформленного ядра, а их ДНК располагается свободно в цитоплазме. Эти клетки составляют бактерии, обладают простой структурой и быстрым размножением.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клетки: комплексность и 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имеют ядро с хромосомами и множество специализированных органелл. К ним относятся животные, растения и грибы, что обеспечивает сложные функции и большое разнообразие.
</a:t>
            </a:r>
            <a:endParaRPr lang="en-US" sz="1584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прокариотами и эукариотами
</a:t>
            </a:r>
            <a:endParaRPr lang="en-US" sz="238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– защитный барьер
</a:t>
            </a:r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контролирует обмен веществ, отделяет внутреннее содержимое клетки и воспринимает сигналы из окружающей среды. Она состоит из липидов и белков.
</a:t>
            </a:r>
            <a:endParaRPr lang="en-US" sz="1297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– динамичная среда внутри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полужидкое вещество, в котором расположены органеллы и протекают химические реакции, необходимые для жизнедеятельности клетки.
</a:t>
            </a:r>
            <a:endParaRPr lang="en-US" sz="1408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органеллы – центры управления и работников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наследственную информацию, а органеллы, такие как митохондрии и рибосомы, выполняют специфические функции, поддерживающие жизнь клетки.
</a:t>
            </a:r>
            <a:endParaRPr lang="en-US" sz="1267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31904"/>
            <a:ext cx="4106400" cy="16787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растительной и животной клеток
</a:t>
            </a:r>
            <a:endParaRPr lang="en-US" sz="2666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отличия растительных и животных клеток по основным структурным компонентам.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отличие заключается в наличии клеточной стенки, хлоропластов и крупной вакуоли у растений.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мембрана: роль и состав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состоит из двойного слоя липидов и встроенных белков, обеспечивая защиту клетки и формируя границу с внешней средой.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контролирует транспорт веществ внутрь и наружу, а также воспринимает и передаёт сигналы, необходимые для адаптации клетки.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— среда жизни органелл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цитоплазма создаёт среду для размещения органелл и поддерживает их работу, обеспечивая транспорт и обмен веществ.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в ней протекают важнейшие клеточные процессы, включая синтез белка, энергетический обмен и детоксикацию веществ.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главный центр управления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ДНК, которая хранит генетическую информацию и определяет все функции клетки.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ядра находится ядрышко, где образуются рибосомы — ключевые для производства белков.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координирует рост, деление и метаболизм, обеспечивая контроль жизнедеятельности клетки.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митохондрий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назначение митохондрий — производство энергии в виде АТФ через процесс клеточного дыхания. Они играют важную роль в метаболизме и поддержании жизнедеятельности.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митохондрий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имеют собственную ДНК и способны к делению. В клетках с высокими энергозатратами, таких как нервные и мышечные, их количество значительно выше.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Митохондрии: энергия клетки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синтеза белков в клетке
</a:t>
            </a:r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— миниатюрные «фабрики», производящие белки для всех нужд клетки. Они объединяются в агрегаты на поверхности эндоплазматической сети, обеспечивая высокую скорость сборки молекул.
</a:t>
            </a:r>
            <a:endParaRPr lang="en-US" sz="1584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в цитоплазме и на ЭПС
</a:t>
            </a:r>
            <a:pPr algn="ctr" indent="0" marL="0">
              <a:lnSpc>
                <a:spcPct val="100000"/>
              </a:lnSpc>
              <a:buNone/>
            </a:pPr>
            <a:r>
              <a:rPr lang="en-US" sz="15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рибосомы синтезируют белки для использования внутри клетки, а прикрепленные к шероховатой эндоплазматической сети — для транспорта и экспорта. Их точная работа поддерживает жизнедеятельность.
</a:t>
            </a:r>
            <a:endParaRPr lang="en-US" sz="1567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— фабрики белка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сеть: функции и типы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эндоплазматическая сеть отвечает за синтез липидов и углеводов, она не имеет рибосом и играет важную роль в обмене веществ клетки.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сеть покрыта рибосомами и обеспечивает производство белков, одновременно обеспечивая транспорт веществ внутри цитоплазмы к другим органеллам.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1355" y="1038650"/>
            <a:ext cx="2966990" cy="380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— сортировка и упаковка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29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принимает синтезированные белки и липиды, модифицирует их, а затем сортирует для доставки. Эта система гарантирует правильное распределение веществ по клетке.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29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аппарат Гольджи упаковывает продукты в везикулы, которые транспортируют их к мембранам для высвобождения или в нужные части клетки, поддерживая её структуру и функции.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переработки в лизосомах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ферменты, расщепляющие отработанные органеллы и вредные молекулы, предотвращая накопление шлаков. Это помогает поддерживать клетку в здоровом состоянии.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защитных механизмах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переработки, лизосомы уничтожают проникшие бактерии и вирусы, обеспечивая защиту. Их работа жизненно важна для иммунитета и внутреннего баланса клетки.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— системы очистки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растений: функции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стенка, состоящая из целлюлозы, придаёт растительной клетке прочность и устойчивость к механическим повреждениям, сохраняет форму и защищает от внешних воздействий.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также регулирует транспорт веществ, контролируя обмен с окружающей средой, что важно для водного баланса и роста растения в целом.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— склад хранения клетки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вакуоли большие и заполняют значительную часть клетки. Они содержат воду и питательные вещества, поддерживая тургор — внутреннее давление, необходимое для упругости тканей.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животных клетках вакуоли меньше и служат для временного хранения и удаления отходов, обеспечивая гомеостаз и адаптацию клеток к изменениям среды.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преобразования солнечной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— специализированные органеллы с пигментом хлорофиллом, который улавливает свет. В них происходит фотосинтез, превращая солнечный свет в энергию для синтеза глюкозы.
</a:t>
            </a:r>
            <a:endParaRPr lang="en-US" sz="1478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хлоропластов
</a:t>
            </a:r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органеллы содержат собственную ДНК и способны к разделению. Их наличие отличает растения и некоторые водоросли от животных клеток, делая возможным производство органических веществ из неорганики.
</a:t>
            </a:r>
            <a:endParaRPr lang="en-US" sz="1584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Хлоропласты: фотосинтез и роль хлорофилла
</a:t>
            </a:r>
            <a:endParaRPr lang="en-US" sz="23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органеллы в клетках растений и животных
</a:t>
            </a:r>
            <a:endParaRPr lang="en-US" sz="2314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присутствуют в обоих типах клеток, но крупные вакуоли и хлоропласты характерны преимущественно для растений.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чёткое разделение ролей органелл, отражающее особенности функций растительных и животных клеток.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биологических исследований, 2023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передают электрические и химические сигналы, обеспечивая связь органов и систем организма.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сокращаются, создавая движение и поддерживая позу тела.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клетки покрывают поверхности тела и внутренних органов, защищая их и участвуя в обмене веществ.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Жировые клетки накапливают энергию в виде жира, обеспечивая организм запасом калорий и теплоизоляцией.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специализированных клеток: примеры и задачи
</a:t>
            </a:r>
            <a:endParaRPr lang="en-US" sz="24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клетки в науке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клеточной структуры раскрывает принципы жизни, помогает в медицине и биотехнологиях, открывая пути к лечению болезней и улучшению качества жизни человека.
</a:t>
            </a:r>
            <a:endParaRPr lang="en-US" sz="46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2026-05-08T15:44:18Z</dcterms:created>
  <dcterms:modified xsi:type="dcterms:W3CDTF">2026-05-08T15:44:18Z</dcterms:modified>
</cp:coreProperties>
</file>