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необходимые для жизни организмов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требует воды, света, воздуха, подходящей температуры и питательных веществ для существования.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жизнь организмов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задаёт, где и как живут организмы. От условий зависят их адаптации, распределение и особенности выживания.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– основа жизни всех организмов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70% массы тела большинства организмов составляет вода, необходимая для обменных процессов и поддержания внутреннего равновесия.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транспортом для питательных веществ и вывода токсинов, обеспечивая жизнедеятельность клеток и тканей.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невозможна фотосинтезация, дыхание и пищеварение — ключевые процессы в жизни растений 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источник энергии для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активирует фотосинтез, благодаря которому растения производят кислород и органические вещества, необходимые другим организмам.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регулирует биоритмы и влияет на поведение животных, включая их активность и способы получения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её влияние на организм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температурный диапазон для жизни большинства организмов — от 0°C до 40°C, заложенный в их биохимические процессы.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 скорость обмена веществ и активность животных и растений, влияя на их рост и развитие.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экстремальных температурах организмы либо погибают, либо развивают специальные адаптации для выживания.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газовый состав атмосферы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изменения в составе воздуха, например, повышение загрязняющих веществ, могут нарушить жизненные процессы и экосистемы.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газов на жизнь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поддерживает дыхание большинства животных, а углекислый газ необходим растениям для фотосинтеза. Их баланс в атмосфере критичен для всех живых существ.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кислорода и углекислого газа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63103"/>
            <a:ext cx="4843800" cy="19583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условия жизни для разных организмов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потребностей различных организмов в воде, температуре, свете, воздухе и питательных веществах.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зависят от комплекса условий, но их требования значительно различаются.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по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источник питательных веществ и минералов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азот, фосфор и калий — основные элементы, необходимые для роста и развития растений.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питательные вещества, поедая растения или других животных, тем самым зависят от почвенного цикла.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в почве питают микроорганизмы и обогащают её структуру, влияя на плодородие.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почвы определяет разнообразие экосистем и влияет на устойчивость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среды и её роль в жизни организмов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влияет на поддержание водного баланса у растений и животных, обеспечивая оптимальные условия жизнедеятельности.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зонах видов меньше из-за дефицита воды, тогда как влажные места становятся очагами богатой флоры и фауны.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активности организмов от температуры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биологии животных, 2022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насекомых наблюдается при 20–30°C, что обусловлено оптимальным метаболизмом в этом диапазоне.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высокие или низкие температуры снижают активность организмов, ограничивая их выживание и распространение.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недостатку воды у различных организмов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способны хранить большое количество воды в своих толстых стеблях и покрыты плотной кожицей, что существенно уменьшает испарение и помогает выжить в засушливом климате.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имеют жировые запасы в горбах, которые служат источником энергии и воды, позволяя им долго жить без питья в жарких пустынях.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насекомые имеют восковый слой на поверхности тела, который минимизирует потерю влаги через кожу, обеспечивая сохранение водного баланса в жарких условиях.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примеры показывают, что адаптации к дефициту воды необходимы для выживания организмов в сухих и экстремальных средах.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адаптаций к разной освещённости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растущие в тенистых лесах, обладают широкими и тонкими листьями для эффективного поглощения ограниченного количества света.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адаптируются к освещённости временем активности: ночная активность сов и ежей, дневная — у бабочек и ящериц, что сопровождается соответствующими особенностями зрения.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пустынных регионах растения имеют мелкие, жёсткие листья, что снижает испарение и защищает от чрезмерного солнечного излучения.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 дыхательные органы у разных организмов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фотосинтеза растения поглощают углекислый газ и выделяют кислород, обеспечивая жизненный цикл экосистем.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— тонкие структурированные органы, которые позволяют эффективно обмениваться газами под водой.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дышат лёгкими, приспособленными для поглощения кислорода из воздуха, что отличает их от водных и растительных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как угроза жизни организмов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Загрязняющие вещества в воздухе, воде и почве снижают качество среды обитания и вызывают гибель чувствительных видов, что приводит к утрате биоразнообразия.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являются леса, пострадавшие от кислотных дождей, загрязнённые реки с уменьшенным количеством рыбы и сбои в работе экосистем под воздействием антропогенного влияния.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3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 на жизненный цикл организмов
</a:t>
            </a:r>
            <a:endParaRPr lang="en-US" sz="233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воздействия среды на жизненные процессы и выживание организмов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живущие в экстремальных условиях
</a:t>
            </a:r>
            <a:endParaRPr lang="en-US" sz="2695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приспособлены к высоким давлениям и отсутствию света. У них отсутстват органы зрения, зато развиты чувствительные рецепторы для ориентации в темной среде.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 океанских бездн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способны выживать в морозах и недостатке влаги. Их структура позволяет замедлять метаболизм, сохраняя жизнеспособность в условиях экстремального холода.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лишайники и их холодоустойчивость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обитают при температурах 80–100°C и выдерживают экстремальные условия, где другие формы жизни невозможны. Они используют уникальные ферменты, чтобы поддерживать жизнедеятельность.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бактерии горячих источников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сезонных изменений на живые организмы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организмов, питание и размножение достигают пика благодаря благоприятным условиям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холода и уменьшением света многие животные впадают в спячку, а растения сбрасывают листья, готовясь к периоду покоя.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и увеличение светового дня стимулируют цветение растений и начало активного периода жизни животных.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069978"/>
            <a:ext cx="4843800" cy="19446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 условиям среды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адаптаций организмов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соответствие организмов, их среды обитания и характерных адаптивных признаков, обеспечивающих выживание в сложных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обеспечивают выживание видов в экстремальных и различных экологических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условия жизни организмов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ухудшают качество воздуха и воды, вызывая загрязнение и негативно влияя на здоровье живых существ.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изменяет состав почвы и снижает биоразнообразие за счёт применения пестицидов и разрушения естественных местообитаний.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сокращает естественные экосистемы, что приводит к исчезновению аборигенных видов и появлению новых, изменяя структуру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условий для жизни и устойчивости природы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оптимальных условий окружающей среды жизненно важно для поддержания разнообразия и устойчивости экосистем, от которых зависит благополучие всех живых организмов на планете.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2026-05-08T15:53:48Z</dcterms:created>
  <dcterms:modified xsi:type="dcterms:W3CDTF">2026-05-08T15:53:48Z</dcterms:modified>
</cp:coreProperties>
</file>