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нумералов в разговоре, письме, понимании чисел и порядка.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Нумералы: ключевые темы и их значение на уроке английского языка
</a:t>
            </a:r>
            <a:endParaRPr lang="en-US" sz="35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языковое происхождение английских числительных
</a:t>
            </a:r>
            <a:endParaRPr lang="en-US" sz="2675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нумералы сформировались на основе древнеанглийских и латинских систем, эволюционировали от простейших к сложным формам. В сравнении с русским языком они не склоняются и имеют уникальные суффиксы, отражающие порядок.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нумералы в английском языке?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Нумералы — это самостоятельная часть речи, обозначающая количество (cardinal) или порядок (ordinal) объектов в речи и письме.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числительных — точное выражение числовой информации для понимания времени, счета и последовательности.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имен существительных и прилагательных, нумералы не изменяются по падежам и имеют фиксированный порядок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английских нумералов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Порядковые, дробные и собирательные числительные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(first, second) указывают на порядок. Дробные (half, third) и собирательные числительные используются реже, обозначая части или группы.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(Cardinal)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выражают число предметов: one, two, three. Они обозначают точное количество и широко используются в повседневной речи и письме.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5082" y="1676050"/>
            <a:ext cx="299913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числительные и их формы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числительные от 1 до 20, десятки до 100, а также примеры порядковых форм от first до tenth. Особенное внимание уделено уникальным формам eleven и twelve.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особенных форм и правил образования порядковых числительных необходимо для грамотного использования нумералов.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английской грамматике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используются для обозначения точного числа предметов: например, three apples или twelve students.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 количественных числительных (Cardinal)
</a:t>
            </a:r>
            <a:endParaRPr lang="en-US" sz="3094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не изменяются по родам или числам, оставаясь неизменными независимо от существительного.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чисел больше двадцати они образуются сложением десятков и единиц через дефис: twenty-one, thirty-five.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этих форм облегчает четкое и понятное выражение количественной информации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функции порядковых числительных
</a:t>
            </a:r>
            <a:endParaRPr lang="en-US" sz="243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порядковых числительных
</a:t>
            </a:r>
            <a:pPr algn="l" indent="0" marL="0">
              <a:lnSpc>
                <a:spcPct val="90000"/>
              </a:lnSpc>
              <a:buNone/>
            </a:pPr>
            <a:r>
              <a:rPr lang="en-US" sz="14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 английском образуются добавлением суффикса -th к количественным, с исключениями для first, second и third. Это помогает обозначить последовательность предметов.
</a:t>
            </a:r>
            <a:endParaRPr lang="en-US" sz="1473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предложениях и названиях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с определённым артиклем the и перед названиями, например, the first lesson или the 21st century, подчёркивая порядок и важность.
</a:t>
            </a:r>
            <a:endParaRPr lang="en-US" sz="151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использования в официальном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широко применяются в названиях исторических событий и официальных документов, например, the First World War, что подчёркивает официальный статус.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использования различных типов числительных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 речи встречаются количественные числительные, составляющие большую часть употребления. Порядковые занимают второе место по частоте.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изучение количественных числительных является приоритетом для овладения английским языком.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языкового корпуса английского языка,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числительные, такие как half, one third, three quarters, указывают на часть от целого предмета или количества.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дробь представляется с помощью количественного числителя и порядкового знаменателя: например, one fifth, two thirds.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широко применяются в повседневной речи для выражения времени, объёмов и частей, например, half an hour или three quarters of a cake.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и их употребление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и групповые числительные
</a:t>
            </a:r>
            <a:endParaRPr lang="en-US" sz="2956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такие как pair, dozen, score используются для обозначения группы предметов или лиц, например, a pair of shoes или a dozen eggs.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британском и американском вариантах английского языка и помогают выразить количество в целых группах легко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нумералы не склоняются по родам, числам или падежам, что упрощает их употребление в речи и письме по сравнению с русским языком.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Нумералы сочетаются со множественным числом существительных без использования предлогов: например, five books, two buses, что отличается от русского синтаксиса.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числительные традиционно располагаются перед существительными и не изменяют их форму, тогда как в русском порядок слов и окончания могут меняться.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склонения у числительных облегчает усвоение правил и способствует точности выражения количественной информации в разных контекстах.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английских нумералов
</a:t>
            </a:r>
            <a:endParaRPr lang="en-US" sz="24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числительных с русского на английский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для корректного перевода числительных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Числительные, состоящие из десятков и единиц, соединяются дефисом, например, twenty-one и ninety-nine. Это правило важно для правильного написания и произношения.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с дефисом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между сотнями и единицами используется союз and, например, one hundred and two. Такой формат подчеркивает структуру числа.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 британском варианте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варианте союз and обычно опускается, поэтому говорят one hundred two. Различия отражают региональные нормы и стандарты письменной речи.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особенности написания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сложных и составных числительных
</a:t>
            </a:r>
            <a:endParaRPr lang="en-US" sz="2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одного до десяти чаще всего пишутся словами, так легче воспринимать текст и сохраняется стандартизированный стиль письма.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чисел, особенно в научных и формальных текстах, предпочитается запись цифрами — это повышает точность и облегчает восприятие информации.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отсутствию запятых после сотен и тысяч, например: one thousand two hundred, что важно для правильной интерпретации чисел.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числительных словами и цифрами в 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включают неправильное написание порядковых числительных, неправильное использование типов и пропуск дефисов, что затрудняет понимание и приводит к грамматическим неточностям.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написания числительных критично для правильного понимания и грамотной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работ и правил английской грамматики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типичных ошибок при использовании нумералов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в работах школьников по теме 'Нумералы'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порядковыми числительными, что указывает на необходимость усиленного внимания к их правилам 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ошибок следует уделять больше времени отработке порядковых форм и составных числительных.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контрольных работ 7-х классов, 2023 год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нумералов в повседневном английском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числительные необходимы для указания дат, времени и номеров, например, «May the first» и «room two hundred», что облегчает понимание ситуаций.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активно используются для обозначения возраста, например, «I am thirteen years old», что важно в обычном общении и представлении себя.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Нумералы играют ключевую роль в математике, помогая выражать операции с числами, например, сложение и дроби (fifty-five, one half).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английских нумералов в учебе и науке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и анализе данных числительные помогают точно указывать величины и пропорции, например, eighty percent или one third of students.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числительных важно при чтении графиков и таблиц, где нужно быстро ориентироваться в числовой информации.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правильных форм числительных улучшает навыки логического мышления и способствует более успешному обучению в других дисциплинах.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склонения в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числительные неизменны, что упрощает грамматику, тогда как в русском языки числительные имеют сложную систему окончаний, влияя на падеж и род.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числительных в разных языках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русского и китайского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китайском языке числительные сочетаются со счетными словами, что принципиально отличается от английского и русского способов выражения количества.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нумералов для успешного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правильное использование английских нумералов помогает учащимся эффективно общаться, успешно решать учебные задачи и развивать навыки логического мышления.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2026-05-07T01:08:39Z</dcterms:created>
  <dcterms:modified xsi:type="dcterms:W3CDTF">2026-05-07T01:08:39Z</dcterms:modified>
</cp:coreProperties>
</file>