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наречий с помощью приставок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приставки создают новые наречия и меняют их значение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наречия с приставками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точнее выражать место, время, способ действия и меру, а также писать слова без ошибок. Особенно важно научиться отличать наречия от похожих сочетаний слов.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наречие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— это неизменяемая часть речи: оно не склоняется и не спрягается. Обычно оно связано с глаголом и уточняет, как совершается действие.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отвечают на вопросы как? где? когда? почему? Они помогают описать действие точнее: бежит быстро, пришёл рано, говорит тихо.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могут обозначать место, время, способ действия или меру. Примеры: вверху, сначала, по-доброму, очень — у каждого слова своё значение.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приставка помогает образовать наречие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6" y="2797400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присоединяется к основе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слова прибавляется приставка, и появляется новое наречие. Так из слова новый получается по-новому, а из левый — налево.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565826" y="3783304"/>
            <a:ext cx="37458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нередко показывает направление, время или способ действия. Поэтому издалека, сначала и по-новому звучат по-разному и передают разные оттенки смысла.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240219"/>
            <a:ext cx="4208700" cy="16649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приставки в наречиях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приведены самые заметные приставки и примеры их употребления в наречиях.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часто подсказывает значение наречия: направление, время, способ действия или меру.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школьной темы «Образование наречий с помощью приставок».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значения выражают наречия с приставками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приставки могут встречаться в словах с разными оттенками смысла, поэтому важно смотреть не только на форму, но и на значение.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особенно часто встречаются наречия направления и времени: они легче всего узнаются по контексту.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«Наречия с приставками». Доли условные, для наглядности.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5" name="Text 1"/>
          <p:cNvSpPr txBox="1"/>
          <p:nvPr/>
        </p:nvSpPr>
        <p:spPr>
          <a:xfrm>
            <a:off x="4376700" y="1054754"/>
            <a:ext cx="4401900" cy="132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2"/>
          <p:cNvSpPr txBox="1"/>
          <p:nvPr/>
        </p:nvSpPr>
        <p:spPr>
          <a:xfrm>
            <a:off x="4376700" y="2487315"/>
            <a:ext cx="4401900" cy="127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модели особенно часто встречаются в школьных примерах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65825" y="1975275"/>
            <a:ext cx="3212100" cy="158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по- помогает образовать наречия способа действия и распределённости, поэтому она встречается особенно часто в упражнениях.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4376700" y="4056275"/>
            <a:ext cx="44019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примеры: по-русски, по-дружески, по-новому, поодиночке, поочерёдно.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Приставки в-, во-, с- и значение направления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приставками в-, во- и с- часто показывают направление или положение в пространстве: вверх, влево, внутрь, сзади, справа. Они помогают точно ответить, где находится предмет или куда направлено действие.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 путать наречие с сочетанием предлога и существительного. Сначала — это одно слово, а с утра — уже два слова, которые пишутся раздельно и изменяются по-разному.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наречие с приставкой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от разных частей речи образуется новое наречие с собственным значением.
</a:t>
            </a:r>
            <a:endParaRPr lang="en-US" sz="10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 дефисное написание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дефис обычно пишутся наречия с приставкой по-: по-новому, по-русски, по-доброму. Дефис также нужен в словах с кое- и в повторяющихся формах.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 пишутся наречия, которые уже стали цельными словами: сначала, налево, издалека, досыта. Их написание зависит от модели, по которой они образованы.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определить строение слова и сравнить его с похожим сочетанием слов. Один и тот же звук не всегда означает одинаковое написание.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931" y="1581850"/>
            <a:ext cx="7066688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написания наречий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орфографических моделей наречий в русском языке.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наречия разных моделей и способ их написания.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Написание зависит от модели слова: приставка по-, кое- и повтор обычно дают дефис, а многие другие наречия пишутся слитно.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модели образования наречий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примерах чаще всего встречаются наречия, связанные с направлением и способом действия.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модель с по-, а также группы наречий направления и времени; именно они чаще всего встречаются в речи школьников.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 школьной темы «Образование наречий с помощью приставок». 
</a:t>
            </a:r>
            <a:endParaRPr lang="en-US" sz="79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наречие отличается от похожих сочетаний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обозначает один признак действия и обычно пишется слитно: сначала, справа, назло. Оно отвечает на вопрос и не делится на отдельные слова при чтении.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предлога с существительным состоит из двух самостоятельных слов: с начала, на зло, с правой стороны. Между ними можно вставить другое слово.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не изменяется, поэтому его форма остаётся одинаковой в предложении. У существительного есть падежные формы, и это помогает распознать сочетание слов.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можно заменить другим наречием и оно сохраняет единое значение, скорее всего, это наречие. Если же меняется форма существительного, нужно писать раздельно.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написания наречия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часть речи и выбрать правильный способ написания.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написании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там, где наречие похоже на сочетание предлога с существительным: по русски, на зло, с начала, в лево. Ребёнок слышит слово правильно, но пишет его по отдельным частям.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нужно смотреть на значение и строение слова: есть ли приставка, изменяется ли слово, можно ли заменить его другим наречием. Такая проверка особенно полезна в 5 классе.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 вопросам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распределяются по вопросам, которые они помогают раскрыть в предложении.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 учебных примерах встречаются наречия образа действия и места; именно они ярче показывают роль приставки в значении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темы «Наречие» и школьные орфографические модели.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706" y="2170450"/>
            <a:ext cx="192938" cy="220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71600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запоминания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вправо, влево и назад легче запомнить вместе: они отвечают на вопрос где? и помогают быстро узнать наречия пространственного значения.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сначала, потом, затем показывает последовательность действий. Такие слова удобно искать в тексте, когда нужно определить, когда происходит событие.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по-доброму, по-новому и по-русски описывают, как именно совершается действие. Общая модель помогает быстрее писать их без ошибок.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досыта, вдоволь и очень указывают на степень или количество. Если запомнить их как отдельную группу, легче понять значение в предложении.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наречий с приставками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словарь показывает, как приставка помогает передавать значение наречия.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приставка может встречаться в словах с разным значением, поэтому важны не только приставка, но и смысл всего слова.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наречий с приставками из темы урока.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применять правило на практике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часть речи и спросите себя, обозначает ли слово признак действия. Если это наречие, выделите приставку, основу и возможный суффикс, чтобы увидеть модель образования.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сравните слово с похожими формами: по-русски, сначала, издалека, налево. Это поможет понять, пишется ли оно слитно, через дефис или требует раздельного написания.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проверьте смысл: можно ли заменить слово другим наречием и не является ли оно сочетанием предлога с существительным. Такой способ уменьшает число орфографических ошибок.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наречиях с приставками
</a:t>
            </a:r>
            <a:endParaRPr lang="en-US" sz="2812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Наречия с приставками помогают точнее передавать место, время, способ действия и меру. Если помнить модели образования и проверять значение слова, можно уверенно выбирать слитное или дефисное написание.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2026-05-22T16:02:34Z</dcterms:created>
  <dcterms:modified xsi:type="dcterms:W3CDTF">2026-05-22T16:02:34Z</dcterms:modified>
</cp:coreProperties>
</file>