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в нашей жизни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людям каждый день и почти в любую погоду.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повозок к автомобилям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люди ходили пешком, ездили на лошадях и в повозках. Потом появились автомобили: быстрее, удобнее и намного полезнее в дороге. Их история началась с первых практичных машин Карла Бенца, и с тех пор они сильно изменились к лучшему.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появился первый практичный бензиновый автомобиль.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Бенц, первый практичный бензиновый автомобиль, 1886 год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началась история машины, которая быстро довозит людей туда, где пешком идти слишком долго.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школу и домой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любую погоду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дождь, снег или сильный ветер, поездка в автомобиле проходит теплее и спокойнее. Так ребёнок добирается до школы без лишней усталости.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рядом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удобно держать школьный рюкзак, сменную обувь и другие нужные вещи. Всё лежит рядом, ничего не намокает и не пачкается по дороге.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утро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ехать вместе и не спешить лишний раз с тяжёлыми сумками. Это помогает начать день собранно и без лишней суеты.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автомобиль так же помогает вернуться домой быстро и спокойно. Поездка становится короче, а сил остаётся больше для игр и отдыха.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перевозит покупки и вещи
</a:t>
            </a:r>
            <a:endParaRPr lang="en-US" sz="2647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Багажник выручает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багажник можно положить продукты, пакеты, чемоданы и игрушки. Благодаря этому покупки не приходится нести в руках через весь путь.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тяжести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сумок много, автомобиль очень помогает. Он берёт на себя тяжёлую работу и делает дорогу домой гораздо легче для всей семьи.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поездка вместо многих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машиной можно привезти всё нужное сразу, а не ходить в магазин много раз. Это экономит силы, время и хорошее настроение.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больших дел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привезти спортинвентарь, школьные поделки или вещи для поездки. Даже большой груз становится проще доставить без лишних хлопот.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автомобиль помогает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привычные ситуации: поездка людей и перевозка покупок.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спешит на вызов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улице сирена слышна издалека, и машины уступают дорогу. Скорая помощь мчится туда, где человеку нужна помощь прямо сейчас. Внутри есть всё нужное, чтобы врачи могли быстро начать работу.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 не ждёт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дым или огонь, пожарные выезжают без промедления. Их машина быстро доезжает до места, а яркие сигналы помогают расчистить дорогу. Каждая минута здесь очень важна, как в настоящей гонке со временем.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в службах помощи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развозят еду и посылки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магазинов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машины привозят хлеб, молоко и другие продукты в магазины. Так полки не пустеют, а покупатели получают всё нужное вовремя.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Посылки и письма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помогает письмам, посылкам и небольшим коробкам быстро добираться до адресатов. Без машины такие вещи шли бы намного дольше.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для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привезти домой пакеты с продуктами и другими покупками. Это особенно удобно, когда вещей много и нести их тяжело.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большого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машины развозят товары каждый день, чтобы магазины, семьи и службы работали без задержек. Город любит, когда всё приезжает вовремя.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гости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автомобиль помогает без спешки доехать к бабушке и дедушке. В пути можно сидеть вместе, разговаривать и не уставать от долгой дороги.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дачу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взять сумки, ведёрки, еду и другие вещи, машина очень удобна. Она делает дорогу к даче проще и спокойнее для всей семьи.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дальнюю поездку можно взять воду, перекус, игрушки и дорожную сумку. Тогда путь кажется короче, а остановки становятся частью приключения.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семейный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ехать с комфортом и не волноваться о тяжёлых вещах. Все могут устроиться удобно и добраться до места с хорошим настроением.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 бабушке, дедушке и в путешествие
</a:t>
            </a:r>
            <a:endParaRPr lang="en-US" sz="228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бывают разными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машины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возят людей: родителей, детей и пассажиров. Такие машины подходят для поездок в школу, в магазин, в гости и по другим делам.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перевозят тяжёлые и большие грузы. Они помогают доставлять мебель, коробки, продукты и многое другое туда, где это нужно.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везут сразу много пассажиров. Это удобно для школьных поездок, городских маршрутов и больших семейных путешествий.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машины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помощь, пожарные и другие машины выполняют важные задачи. У каждой из них своя работа, и она помогает людям в нужный момент.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начинается дождь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мокро и ветрено, а идти далеко уже не хочется. Автомобиль помогает добраться до нужного места, не промокнув и не замёрзнув по дороге.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снег или мороз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машина защищает от холода лучше, чем пешая прогулка. В тёплом салоне легче ехать в школу, в магазин или в гости, даже когда на улице скользко.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становится спокойнее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едет по знакомому маршруту и бережёт силы. Пассажиры меньше устают, а поездка проходит безопаснее, если водитель внимательно следит за дорогой.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машина полезна в плохую погоду
</a:t>
            </a:r>
            <a:endParaRPr lang="en-US" sz="249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автомобиль особенно нужен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машины помогают быстро добираться на работу, в школу и в разные районы. Когда расстояния большие, автомобиль экономит время и позволяет успеть на несколько дел за день.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 посёлок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населённых пунктах важные места могут находиться далеко друг от друга. Автомобиль помогает доехать до школы, магазина или больницы, когда пешком идти слишком долго.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дела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в магазин не приходится нести тяжёлые сумки в руках. Машина помогает привезти домой продукты, хозяйственные вещи и всё нужное сразу, без лишней усталости.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нужен там, где нужно быстро доставить людей, инструменты или товары. Он помогает врачам, мастерам и другим взрослым выполнять свою работу вовремя и без задержек.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поездка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автомобиль помогает службам помощи быстро добраться до людей в беде.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громкой повозки к удобной машине
</a:t>
            </a:r>
            <a:pPr algn="l" indent="0" marL="0">
              <a:lnSpc>
                <a:spcPct val="90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автомобили были простыми и шумными, а ехали они медленно. Зато со временем машины стали надёжнее, тише и удобнее для обычных поездок. Рядом со старым автомобилем сразу заметно, как изменилась техника.
</a:t>
            </a:r>
            <a:endParaRPr lang="en-US" sz="100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автомобиль для всей семьи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машина похожа на маленький уютный дом на колёсах. У неё есть закрытый салон, двери, ремни безопасности и удобные сиденья, чтобы поездка была спокойной и безопасной для детей и взрослых.
</a:t>
            </a:r>
            <a:endParaRPr lang="en-US" sz="1113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машины стали лучше со временем
</a:t>
            </a:r>
            <a:endParaRPr lang="en-US" sz="2688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43079"/>
            <a:ext cx="325505" cy="260404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автомобиле внутри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Сиденья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сиденьях пассажиры удобно размещаются во время поездки. Они помогают ехать спокойно и не уставать, даже если дорога длинная и занимает много времени.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окна можно смотреть на дорогу, улицы и дома. Они пропускают свет в салон и помогают пассажирам видеть, куда едет автомобиль и что происходит вокруг.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открывают вход в салон и делают посадку удобной. Они помогают быстро садиться в машину и выходить из неё, когда поездка уже закончилась.
</a:t>
            </a:r>
            <a:endParaRPr lang="en-US" sz="1453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и управление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нужен водителю, чтобы поворачивать и вести машину по дороге. С его помощью автомобиль едет туда, куда нужно, а поездка становится понятной и организованной.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Багажник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багажнике перевозят покупки, рюкзаки, сумки и другие вещи. Он помогает убрать всё отдельно от пассажиров, чтобы в салоне было свободнее и удобнее.
</a:t>
            </a:r>
            <a:endParaRPr lang="en-US" sz="1336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важнее скорости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Пристегнуться сразу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обязательно пристегнуть ремень безопасности. Он помогает удержаться на месте при резком торможении и делает поездку спокойнее для детей и взрослых.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кресло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ребёнку нужно специальное кресло, его используют всегда. Оно помогает сидеть правильно и защищает малыша лучше, чем обычное сиденье без поддержки.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водитель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должен смотреть на дорогу, не торопиться и соблюдать правила. Тогда автомобиль едет уверенно, а пассажиры чувствуют себя намного безопаснее.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салоне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не стоит отвлекать водителя громкими играми и лишним шумом. Когда все ведут себя спокойно, поездка проходит легче и приятнее.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 природа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машина работает бережно и не расходует лишнее топливо, природе становится легче. Поэтому важно выбирать транспорт разумно и использовать его только тогда, когда он действительно нужен.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
</a:t>
            </a:r>
            <a:pPr algn="l" indent="0" marL="0">
              <a:lnSpc>
                <a:spcPct val="90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ездят без бензина и могут быть тише обычных машин. Для них нужны зарядные станции, где автомобиль получает энергию, чтобы снова отправиться в путь.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вреда воздуху
</a:t>
            </a:r>
            <a:pPr algn="l" indent="0" marL="0">
              <a:lnSpc>
                <a:spcPct val="90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машины выпускают выхлопные газы, поэтому люди стараются делать транспорт чище. Инженеры ищут способы уменьшить загрязнение воздуха и сделать поездки более аккуратными.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машина нужна, а когда можно без неё
</a:t>
            </a:r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удобный и безопасный способ передвижения в зависимости от расстояния, погоды и срочности.
</a:t>
            </a:r>
            <a:endParaRPr lang="en-US" sz="239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польза автомобиля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время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быстро довозит людей туда, где пешком идти слишком долго. Он помогает семье успевать на работу, в школу и по другим важным делам.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Перевозит людей и вещи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удобно ехать вместе всей семьёй и брать с собой покупки, сумки или чемоданы. Это облегчает дорогу и помогает не нести тяжести вручную.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трудные минуты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помощь, пожарные и полиция используют специальные автомобили, чтобы быстро приехать на вызов. Такие машины помогают спасать здоровье, время и иногда даже жизнь.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жизнь удобнее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нужен дома, в городе и за его пределами. Он становится настоящим помощником, если пользоваться им разумно, осторожно и только там, где это действительно нужно.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— помощник, а не просто машина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помогают людям ездить, работать, доставлять вещи и приходить на помощь. Они делают жизнь удобнее, но на дороге всегда нужно быть внимательным и осторожным.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2026-05-25T18:22:46Z</dcterms:created>
  <dcterms:modified xsi:type="dcterms:W3CDTF">2026-05-25T18:22:46Z</dcterms:modified>
</cp:coreProperties>
</file>