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Грибоедов: писатель, дипломат, автор «Горя от ума»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дипломат и автор комедии, ставшей классикой русской литературы.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XIX века: время перемен и споров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жил в эпоху, когда в обществе одновременно росли мечты о свободе и сохранялись старые порядки. Эти противоречия особенно ярко отразились в литературе его времени.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родился в Москве в дворянской семье и с ранних лет получил хорошее домашнее образование, особенно в языках и музыке.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Московском университетском благородном пансионе, а затем в Московском университете, где занимался сначала словесностью, потом правом.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литература, история, философия и фортепиано; широкий круг знаний позже помог ему и в творчестве, и в дипломатии.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736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Грибоедова: от учёбы к дипломатии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главных событий жизни и службы А. С. Грибоедова.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32920"/>
            <a:ext cx="421200" cy="33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пера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Грибоедов писал стихи, небольшие пьесы и сценические сцены, стараясь точно передавать живую речь и комические ситуации.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сцене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следил за театральной жизнью своего времени и понимал, как устроен сценический эффект, реплика и характер героя.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зрелой комедии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опыты подготовили его главную удачу: в «Горе от ума» он соединил сатиру, разговорный язык и меткие образы персонажей.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и интерес к театру
</a:t>
            </a:r>
            <a:endParaRPr lang="en-US" sz="26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и Отечественная война 1812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Грибоедов начал военную службу, когда страна переживала тяжёлые месяцы войны с Наполеоном. Хотя в боях он не участвовал, сама эпоха сильно повлияла на его взгляды.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для него особенно важными стали долг перед Родиной, честь и ответственность образованного человека. Эти идеи позже заметно прозвучали в его литературе и жизни.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Коллегии иностранных дел и дипломатическая работа
</a:t>
            </a:r>
            <a:endParaRPr lang="en-US" sz="2514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1817 года Грибоедов служил в Коллегии иностранных дел, где требовались точность, дисциплина и умение работать с документами.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был направлен на Кавказ и в Персию, где участвовал в переговорах и решал сложные государственные задачи.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помогали знание языков, хорошее образование и способность быстро понимать людей и обстановку в чужой стране.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сочетал служебный опыт с высокой культурой и широким кругозором, поэтому выделялся среди многих современников.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рядом с литературными событиями идут этапы государственной службы и дипломатии.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Грибоедова развивалась одновременно в двух сферах: творческой и служебной, и каждая влияла на другую.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Грибоедова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общепринятых справочных источников; даты: 1795, 1812, 1817, 1822–1824, 1824, 1828, 1829.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начал работу над комедией и быстро создал основную часть текста, опираясь на наблюдения за московским обществом.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 завершён, но его печать сразу оказалась затруднённой из-за цензурных ограничений и остроты поднятых 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Проблематика пьесы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прозвучали споры о чести, службе, воспитании и свободе мысли, а бытовая точность сделала его особенно современным.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распространялась в рукописных списках и быстро стала известна образованной публике ещё до официальной публикации.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комедии «Горе от ума»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Грибоедова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таблица показывает, как немногочисленные произведения Грибоедова стали важными для русской сцены и литературы.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Грибоедова невелико по объёму, но его влияние на русскую культуру очень велико.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Грибоедова и общепринятые литературоведческие сведения.
</a:t>
            </a:r>
            <a:endParaRPr lang="en-US" sz="8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возвращается в дом Фамусова после долгого отсутствия и сразу оказывается в среде, где его взгляды кажутся чужими и неудобными для всех.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спорит с людьми, для которых важнее чин, связи и спокойная жизнь, чем честность, ум и самостоятельное мнение.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частная история превращается в большой конфликт: свободная личность сталкивается с обществом, которое боится перемен и не хочет меняться.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основной конфликт «Горя от ума»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комедии и их роли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— голос нового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возвращается в Москву с живым умом, острым языком и привычкой говорить прямо. В его образе чувствуется энергия, движение и несогласие с миром, где принято молчать ради удобства.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 — хозяин старых правил
</a:t>
            </a:r>
            <a:pPr algn="l" indent="0" marL="0">
              <a:lnSpc>
                <a:spcPct val="90000"/>
              </a:lnSpc>
              <a:buNone/>
            </a:pPr>
            <a:r>
              <a:rPr lang="en-US" sz="37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 уверен, что порядок держится на чинах, репутации и одобрении общества. Его мир показан как спокойный снаружи, но очень неподвижный внутри, что хорошо видно в сценах дома и бала.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 — человек осторожной выгоды
</a:t>
            </a:r>
            <a:pPr algn="l" indent="0" marL="0">
              <a:lnSpc>
                <a:spcPct val="90000"/>
              </a:lnSpc>
              <a:buNone/>
            </a:pPr>
            <a:r>
              <a:rPr lang="en-US" sz="3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выбирает не искренность, а пользу, старается всем угодить и не спорить. Такой образ помогает понять, как в обществе ценились покорность и умение приспосабливаться.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— сложный личный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умна и чувствительна, но её чувства и представления о счастье не совпадают с ожиданиями окружающих. Через неё в комедии раскрывается не только любовная линия, но и внутренний разлад.
</a:t>
            </a:r>
            <a:endParaRPr lang="en-US" sz="8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 пьесе спор идёт не только о людях, но и о том, как следует жить и судить о человеке.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ценностей делает конфликт комедии общественно важным и по-настоящему современным.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старых и новых взглядов в комедии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А. С. Грибоедова «Горе от ума»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комедии и крылатые выражения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звучит естественно и напоминает живой разговор, поэтому комедия легко читается и хорошо воспринимается на слух.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использует афоризмы, пословицы и точные бытовые реплики, из-за чего многие фразы сразу запоминаются и начинают жить отдельно от пьесы.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героя можно понять его характер: один говорит резко и прямо, другой — осторожно и уклончиво, а третья — эмоционально и тонко.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фразы из «Горя от ума»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известные цитаты комедии и их смысл.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точнее всего передают характеры героев и делают комедию легко узнаваемой в культуре.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комедия «Горе от ума»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был завершён, но его публикация сразу столкнулась с трудностями: произведение показалось слишком смелым для официального печатания.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быстро расходилась в рукописных списках, и читатели узнавали её задолго до полного издания. Так пьеса стала известной в образованной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«Горе от ума» заняло прочное место на сцене и в истории театра, а его острота и сегодня не потеряли силы.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списки и театральная судьба комедии
</a:t>
            </a:r>
            <a:endParaRPr lang="en-US" sz="27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Грибоедов важен для русской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влияния комедии «Горе от ума» на развитие литературы и театра
</a:t>
            </a:r>
            <a:endParaRPr lang="en-US" sz="25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1828 году Грибоедов участвовал в работе над Туркманчайским мирным договором, который закрепил важные договорённости между Россией и Персией.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 его назначили русским посланником в Тегеран. Это была ответственная и опасная должность, требовавшая выдержки и дипломатического опыта.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нападения на русскую миссию Грибоедов погиб вместе с другими сотрудниками. Ему было всего 34 года, и его смерть стала большой трагедией.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гибель в Тегеране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Грибоедове в культуре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Грибоедова можно встретить на улицах, в названиях школ, библиотек и театров. Его комедия остаётся в школьной программе и помогает новым поколениям понимать язык и нравы эпохи.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продолжают ставить на сцене, потому что в нём и сегодня узнаются споры о честности, карьере и общественном мнении. Именно поэтому Грибоедов не уходит из культурной памяти.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Грибоедов: человек, чьё слово пережило эпоху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показал, как сила ума, наблюдательность и смелость мысли превращают одно произведение в вечную книгу о жизни, характере и выборе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2026-05-19T03:20:11Z</dcterms:created>
  <dcterms:modified xsi:type="dcterms:W3CDTF">2026-05-19T03:20:11Z</dcterms:modified>
</cp:coreProperties>
</file>