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кто и почему получает льготы?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Льготы — это предоставляемые государством и компаниями преимущества для отдельных групп.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социальные основы системы льгот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Льготы имели место ещё в Древнем Риме и Англии. Сегодня они помогают снижать неравенство и поддерживают уязвимые слои общества в условиях меняющегося мира.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 корпоративные льготы: основные формы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льготы как инструмент социальной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предоставляет субсидии, налоговые вычеты, бесплатное медицинское обслуживание и социальные выплаты, направленные на защиту основных групп населения и повышение качества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Корпоративные льготы для мотивации сотрудников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предлагают скидки для сотрудников, программы дополнительного медицинского страхования и бесплатное обучение, что способствует удержанию кадров и развитию персонала.
</a:t>
            </a:r>
            <a:endParaRPr lang="en-US" sz="103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категории лиц, имеющих право на льготы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Пенсионеры получают регулярные выплаты, обеспечивающие финансовую стабильность на пенсии и поддержку в пожилом возрасте.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Инвалиды пользуются правом на специализированную медицинскую и социальную помощь, способствующую улучшению качества жизни.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и молодёжь получают льготы на транспорт, обучение и питание, а также специализированную поддержку.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Малоимущие семьи имеют доступ к субсидиям и социальным выплатам, направленным на снижение уровня материальной нужды.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72741"/>
            <a:ext cx="4418400" cy="16049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Рассмотрены основные категории получателей, виды льгот и источники финансирования по данным Минтруда РФ на 2022 год.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льгот и их получателей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Пенсионеры получают самое большое финансирование, однако по количеству льгот лидируют семьи с детьми.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Минтруд РФ, 2022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социальные программы заняли более 12% всех государственных расходов России, существенно снижая уровень бедности и увеличивая покупательскую способность населения.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финансов РФ, 2022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расходов на социальные программы подтверждает их приоритет в бюджете.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Пенсионные и социальные выплаты занимают около 80% бюджета социальных льгот, отражая приоритет государственной поддержки пожилых и уязвимых.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льгот в бюджете России (2022)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устойчивую направленность на обеспечение доходов пенсионеров и нуждающихся, что ключевое для социальной стабильности.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Минфин РФ, 2022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льготы для студентов и молодежи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получают академические стипендии, скидки на транспорт и учебные материалы, что способствует их образовательному и социальному развитию.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молодежных научных и социальных проектов стимулирует активную гражданскую позицию и профессиональный рост среди молодых граждан.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поддержка уязвимых групп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Инвалиды обладают приоритетным правом поступления в вузы и получают бесплатные лекарства, что обеспечивает их интеграцию в общество.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Одинокие матери имеют доступ к субсидиям на оплату жилья, бесплатным школьным обедам и детским пособиям для снижения материального бремени.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Малоимущие семьи получают комплексную поддержку, направленную на повышение уровня жизни и преодоление бедности.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997" y="334300"/>
            <a:ext cx="4797506" cy="4515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Коррупционные и системные риски распределения льгот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12% льгот в 2022 году были оформлены лицами без официального права, что указывает на наличие коррупционных схем в системе распределения.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нарушения снижают эффективность социальной поддержки и подрывают доверие населения к государственным институтам.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Корпоративные льготы: стимулы и цели бизнеса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Корпоративные льготы включают медицинское страхование, компенсируют питание и транспорт сотрудников, что существенно повышает общий уровень мотивации и удовлетворённости работников.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Скидки на продукцию и услуги компании укрепляют лояльность персонала и стимулируют внутренний потребительский спрос, создавая дополнительную ценность для бизнеса.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профессионального обучения и развития карьеры способствуют повышению квалификации сотрудников и формируют конкурентоспособную команду.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использование льгот снижает текучесть кадров и улучшает репутацию компании как привлекательного работодателя на рынке труда.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доли бюджета, выделяемой на льготы в разных странах, и основных категорий получателей соцподдержки. Особые меры выделены отдельно.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сравнение систем льгот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выделяет на льготы самый высокий процент бюджета с уникальными программами, в то время как Россия занимает среднее положение по объёмам поддержки.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2022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Льготы по НДФЛ преобладают за счёт поддержки граждан с низкими доходами, что способствует социальной защите наиболее уязвимых слоёв.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налоговых льгот в России (2022)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налоговая нагрузка смещается к имущественным и корпоративным налогам вследствие расширения льгот по НДФЛ.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Минфин РФ, 2023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экономические последствия системы льгот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Льготы способствуют развитию человеческого капитала, повышая образование и квалификацию, а также создают стабильные рабочие места в различных секторах.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фискальные риски: снижение налоговой базы и увеличение бюджетного дефицита из-за долговременных выплат и расходов на социальные программы.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социальных пособий может замедлять экономические реформы и препятствовать внедрению эффективных структурных изменений в экономике.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эффекты: динамика уровня бедности и неравенства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бедности в России достигал комфортного пика, инициировались программы социальной поддержки семей и пенсионеров.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2019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расширение льготной поддержки, рост доступности образования и медицинских услуг способствовали заметному снижению бедности.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уровень бедности снизился на 4%, где льготы сыграли ключевую роль в улучшении жизненных условий уязвимых групп.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получения государственной льготы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возможности апелляции в случае отказа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0495" y="1453525"/>
            <a:ext cx="3701109" cy="339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привилегиях ограниченных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 стереотип, что льготы предназначены преимущественно для богатых и чиновников. Такой взгляд искажает факты и порождает недоверие в обществе.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мифы и реальность о получателях льгот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картина распределения льгот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деле 71% получателей льгот — это семьи с доходами ниже среднего, что подтверждает социальную направленность льготной системы в России.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системы льгот за последнее десятилетие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Внедрены четыре федеральные программы, направленные на поддержку семей с детьми и расширение социальной защиты различных групп населения.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электронные сервисы, значительно упростившие процесс подачи и мониторинга заявок на получение льгот.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Интегрирована база данных льготников, обеспечивающая прозрачность и оперативность в учёте всех категорий получателей.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 контроль над целевым использованием средств, что уменьшило коррупционные риски и повысило эффективность распределения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и перспективы развития системы льгот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как ключ к эффективности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ИТ-решений в процессы оформления и контроля льгот отвечает современным требованиям прозрачности и доступности. Сейчас активно разрабатываются платформы с индивидуальным кабинетом пользователя.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значимости образовательных льгот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популярность программ поддержки школьников и студентов, особенно в ИТ-сфере. Это стимулирует развитие человеческого капитала и способствует адаптации молодёжи к цифровой экономике.
</a:t>
            </a:r>
            <a:endParaRPr lang="en-US" sz="1012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потенциал системы льгот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льгот играет ключевую роль в обеспечении социальной справедливости и поддержке уязвимых групп. Перспектива развития связана с повышением прозрачности и цифровизацией учёта.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2026-05-07T06:42:06Z</dcterms:created>
  <dcterms:modified xsi:type="dcterms:W3CDTF">2026-05-07T06:42:06Z</dcterms:modified>
</cp:coreProperties>
</file>