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человеке, городе и рождении нового поэтического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«Архангел-тяжелоступ» В. В. Маяковского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века русская литература искала новые формы и новую интонацию. Маяковский стал одним из тех, кто превратил этот поиск в яркий художественный манифест.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и литературный поворот начала XX века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расширяет личное переживание до масштаба города и эпохи: частная эмоция здесь становится способом говорить о мире, в котором человеку тесно и неуютно.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название строится на столкновении несовместимого: в нем соединены сакральное и грубо-материальное, что сразу задает стиль произведения и его внутренний конфликт.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относится к раннему периоду Маяковского, когда формируются его главные приемы: резкая образность, напряженный ритм, неологизмы и смысловой удар в строке.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«Архангела-тяжелоступа» в раннем творчестве поэта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 в Маяковском не только автора стихов, но и заметную фигуру авангардной сцены. Его выступления, жесты и манера чтения были частью художественного впечатления и усиливали воздействие текста.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 на публике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важно не только звучание, но и расположение слова на странице. Ступенчатая запись, резкие переносы и выделенные строки создают ощущение движения, паузы и эмоционального удара.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как визуальная форма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Футуристическая эстетика сближала поэзию с улицей, афишей, рекламой и индустриальным ритмом. У Маяковского этот мир не просто описывается — он становится частью самой структуры стиха.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современность как материал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Маяковский: поэт, который писал глазами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00483"/>
            <a:ext cx="276900" cy="2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61853"/>
            <a:ext cx="276900" cy="22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26865"/>
            <a:ext cx="276900" cy="22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44446"/>
            <a:ext cx="276900" cy="31645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названия: соединение возвышенного и грубого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«архангел» отсылает к библейской традиции и вызывает представление о высшем, светлом и защищающем начале.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Приземлённая тяжесть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«Тяжелоступ» звучит нарочито грубо и даже комически: в нём слышатся неуклюжесть, масса и материальная тяжесть.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Оксюморон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строится на соединении противоположностей, поэтому сразу создаёт напряжение и ломает привычное ожидание гармонии.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Маяковского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поэту превратить слово в столкновение смыслов, где возвышенное и низкое не примиряются, а спорят друг с другом.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городская тема и конфликт ценностей задают общий тон текста.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Урбанизм и контраст высокого с низким формируют смысловой центр произведения, а остальные мотивы поддерживают это напряжение.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тематическая разметка по тексту ранней поэзии В. В. Маяковского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произведения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ранней лирике закрепляется этот тип героя: он не скрывает внутреннего разлада, а превращает его в художественную силу.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поэзия В. В. Маяковского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60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годы
</a:t>
            </a:r>
            <a:pPr algn="ctr" indent="0" marL="0">
              <a:lnSpc>
                <a:spcPct val="120004"/>
              </a:lnSpc>
              <a:buNone/>
            </a:pPr>
            <a:r>
              <a:rPr lang="en-US" sz="9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время, когда у Маяковского складывается герой, говорящий от лица эпохи и одновременно переживающий одиночество.
</a:t>
            </a:r>
            <a:endParaRPr lang="en-US" sz="36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поэзия В. В. Маяковского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раннего Маяковского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приемы помогают поэту сделать стих резким, зрительно ощутимым и эмоционально напряженным.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строит выразительность не на плавности, а на резком смысловом и интонационном напряжении.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Маяковского город не служит нейтральным фоном: он давит, шумит, ускоряет речь и заставляет человека постоянно ощущать собственную уязвимость.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городском пространстве смешиваются толпа, транспорт, реклама, фабричный ритм и архитектура — всё, что делает современную жизнь напряжённой и чрезмерной.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в таком мире не растворяется бесследно: она сопротивляется, болезненно осознаёт свою отдельность и отвечает на давление словом.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урбанистический мотив у Маяковского связан не только с описанием среды, но и с философским вопросом о месте человека в истории.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активная сила в поэтическом мире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смысловой конфликт текста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поэтический смысл развивается через столкновение образов и смену интонации.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стихе слышен вызов миру, который не принимает героя и заставляет его говорить резко, предельно отчетливо, как будто каждое слово должно пробить равнодушие окружающих.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Декларативная манера делает переживание почти манифестом: эмоция не скрывается, а становится действием, поэтому интимное и общественное в тексте существуют одновременно.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признание у Маяковского звучит не тихо и доверительно, а напряженно и открыто: личное чувство сразу превращается в публичное высказывание, рассчитанное на сильный отклик.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произведения: исповедь, вызов и декларация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как ритмический удар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резкие переносы дробят фразу на смысловые звенья. Чтение замедляется, а отдельные слова получают особую силу и интонационный акцент.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«Лесенка» как способ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записи делает страницу частью художественного образа. Зрительный ритм помогает передать напряжение, движение мысли и внутреннюю неравномерность речи.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организация стиха у Маяковского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этим признакам текст узнается как часть общего футуристического почерка поэта, где форма служит не украшением, а выражением конфликта.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контрастность и урбанизм: именно они создают напряженный, узнаваемый мир раннего Маяковского.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В. В. Маяковского; сопоставление признаков на основе литературного анализа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роднит «Архангел-тяжелоступ» с другими ранними текстами Маяковского
</a:t>
            </a:r>
            <a:endParaRPr lang="en-US" sz="25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лексика у Маяковского не сохраняет только церковный смысл: она включается в современную речь и начинает работать как средство резкого художественного контраста.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образы сталкиваются с городской грубостью, шумом и повседневностью, из-за чего возникает сильное напряжение между идеалом и реальной жизнью.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переосмысление делает текст одновременно ироничным и трагическим: высокая традиция не исчезает, а получает новое, неожиданное и острое звучание.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образы в поэтике Маяковского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В. В. Маяковского; сопоставление с поэтической традицией XIX века
</a:t>
            </a:r>
            <a:endParaRPr lang="en-US" sz="116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лирика и поэтика Маяковского: различия
</a:t>
            </a:r>
            <a:endParaRPr lang="en-US" sz="2972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Маяковский ломает привычные нормы стиха и создает более резкую, конфликтную манеру выражения.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особенно заметны в ритме и языке: именно они делают стих Маяковского более резким, публичным и экспериментальным.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62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416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личности и общества в произведении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стремится сохранить собственную интонацию в мире, где человек легко растворяется в толпе и перестает быть услышанным.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голос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выражается не прямым действием, а речью: слово становится формой защиты, вызова и утверждения внутренней свободы.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словом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реальность у Маяковского действует как сила, которая давит на личность шумом, скоростью и обезличенностью повседневности.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среды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человека и среды выходит за пределы частной эмоции и становится образом кризиса эпохи, меняющей представление о личности.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смысл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развиваются не плавно, а рывками: образные столкновения сменяются усилением внутреннего конфликта и нарастающей выразительностью речи.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сочетается с энергией и трагизмом, поэтому впечатление от текста остается одновременно острым и не до конца разрешенным.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текста «Архангел-тяжелоступ» и ранней поэзии В. В. Маяковского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Маяковского 1910-х годов помогает увидеть не только внешность поэта, но и его публичный образ: резкий взгляд, уверенную позу, ощущение внутреннего напряжения. Такой снимок связывает стих с эпохой футуристических выступлений и споров о новом искусстве.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 фоне авангарда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сборника или страница с авторской версткой показывает, что у Маяковского стих читается глазами так же важно, как и голосом. Необычное расположение строк превращает текст в графический жест, где каждая пауза имеет значение.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которая звучит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Силуэт Москвы 1910-х годов и футуристический плакат создают фон, в котором поэзия звучит как вызов современности. Город здесь не просто изображение, а пространство, где слово приобретает масштаб и почти театральную силу.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сцена слова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как поэт визуального удара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разбирать через оксюморон, потому что уже в названии соединены несовместимые значения, и это сразу задает напряжение всего произведения.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и гротеск помогают показать, как Маяковский усиливает чувство до предела и превращает образ в яркий, запоминающийся художественный удар.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обратить внимание на интонацию и ритм: они создают ощущение речи, которая не описывает мир спокойно, а спорит с ним и бросает ему вызов.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 футуризм как поиск нового языка, где эксперимент со словом становится способом говорить о человеке, городе и эпохе.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произведения для школьного анализа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«Архангел-тяжелоступ» важен как раннее свидетельство того, как Маяковский соединяет чувство, мысль и форму в единый поэтический жест, меняющий представление о стихе.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в котором слышен рождение нового языка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2026-05-23T12:23:21Z</dcterms:created>
  <dcterms:modified xsi:type="dcterms:W3CDTF">2026-05-23T12:23:21Z</dcterms:modified>
</cp:coreProperties>
</file>