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Высказывания и логические связки в информатике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Высказывания бывают истинными или ложными, а связки НЕ, И, ИЛИ собирают из них задачи.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связки часто попадаются в информатике, математике и окружающем мире. Они помогают читать условия с несколькими признаками сразу: цветом, формой, числом, днём или действием. Важно рассуждать по шагам и не перепутать похожие условия.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высказывания и связки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высказывание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сообщает факт и может быть только двух видов: истина или ложь. Мы не спорим о настроении — мы проверяем, как обстоит дело на самом деле.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просьбы и команды не подходят: «Открой окно», «Ты любишь мороженое?» и «Какой сегодня день?» нельзя назвать высказыванием, потому что у них нет готового ответа “истина/ложь”.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высказываний: «Солнце светит», «У меня в рюкзаке есть тетрадь», «2 больше 5». Их смысл можно проверить: верно это или неверно.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высказывание, задаём себе вопрос: можно ли сказать только «истина» или «ложь»? Если да — это высказывание. Если нет — просто фраза с настроением или просьбой.
</a:t>
            </a:r>
            <a:endParaRPr lang="en-US" sz="9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856" y="4109015"/>
            <a:ext cx="163538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высказывания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высказывание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высказывание содержит одну мысль и одну проверку: истинно оно или ложно. Например, «Солнце светит» — проверяем только этот факт одним взглядом.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высказывание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высказывание состоит из двух и более простых, соединённых связкой. Так смысл становится “упакованным”: например, «Идёт дождь И дует ветер».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части по отдельности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высказывании каждая часть тоже может быть истинной или ложной. Поэтому удобно разбирать: что верно, а что нет, и только потом думать про общий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НЕ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Берём высказывание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исходную фразу: «Кошка спит». Определите, истинно это или ложно. Теперь вы готовы применить связку 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Ставим 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высказыванием добавляем слово НЕ: «Кошка не спит». Смысл становится перевёрнутым — будто на месте ответа включили “анти-режим”.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Получаем противоположное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было истинно, стало ложно; если было ложно, стало истинно. Так же работает пример: «На парте лежит книга» → «На парте не лежит книга».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связка 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превращается в противоположную: истина ⇄ ложь.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 означает: должны быть верны обе части сразу. Если хотя бы одна часть неверна, всё высказывание превращается в ложь — как будто не сошлись ключи в замке.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«Сегодня понедельник И идёт снег». Оно истинно только тогда, когда одновременно верно и про день недели, и про погоду.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 похожа на выражение «и ещё»: недостаточно одного совпадения. Нужно сразу два факта, причём оба должны быть правильными.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чтении условия смотрим на первую часть и на вторую. Только когда обе части получают ответ «истина», общий ответ тоже будет «истина».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связка 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проверки, и итог зависит от того, обе ли они истинны.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ИЛИ означает, что верна хотя бы одна часть. Если подходит первая — высказывание истинно. Если подходит вторая — тоже истинно. Главное: не нужно, чтобы обе были верны.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«У меня есть яблоко ИЛИ груша». Достаточно одной из этих вещей. Можно и две сразу — тогда тоже получится истина.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ИЛИ часто помогает выбирать вариант из нескольких. При проверке ищем: какая часть подходит прямо сейчас — этого уже достаточно для ответа “истина”.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ИЛИ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связка ИЛИ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части по очереди: итог ложный только при двух “не подходит”.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 повседневных фразах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«Не шуметь»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на дверях можно увидеть табличку «Не шуметь». Ребёнок смотрит на знак и понимает: шумить нельзя. Интересно, как одно короткое слово превращает обычную просьбу в правило для всех. Именно так и работает связка НЕ — «наоборот» по смыслу.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«Не бегать»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площадке часто бывает команда «Не бегать по коридору». Сначала кажется, что это просто слова, но правило говорит, что действие запрещено. Представьте, что вы хотели бы побежать — и сразу вспоминаете: нужно остановиться. Так смысл фразы становится противоположным.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забудь тетрадь!» перед уроком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занятия учитель может сказать: «Не забудь тетрадь». Здесь важно, чтобы ученик не пропустил важную вещь. Перечёркнутый предмет или знак запрета помогают быстро запомнить: действие нужно не делать или о чём-то нельзя забывать. Безопасно, понятно и по делу.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сложные высказывания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высказывание разбирают на части: сначала находят простые мысли, а уже потом замечают слова НЕ, И и ИЛИ. Так меньше шансов запутаться.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несколько связок, проверяйте каждую часть отдельно: у каждой должен быть свой смысл «истина» или «ложь». Потом итог соединяется по правилу связки.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помогают понять порядок: что читать и проверять первым. Например, «НЕ (идёт дождь И дует ветер)» и «(НЕ идёт дождь) И дует ветер» — разные по смыслу.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бойтесь перечитывать: сначала «раскладываем» фразу, затем «собираем» результат. Когда части понятны, ответ становится логичным, а не угадываемым.
</a:t>
            </a:r>
            <a:endParaRPr lang="en-US" sz="9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45307"/>
            <a:ext cx="194400" cy="222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69993"/>
            <a:ext cx="194400" cy="17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69993"/>
            <a:ext cx="194400" cy="17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69993"/>
            <a:ext cx="194400" cy="17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И и ИЛИ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И: нужны две верные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«На улице тепло И светит солнце» истинна только тогда, когда верно сразу два условия: тепло есть и солнце светит. Если одно не совпало — всё высказывание становится ложным.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ИЛИ: достаточно одной верной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«На улице тепло ИЛИ светит солнце» может быть истинной уже при одном совпадении. Достаточно, чтобы тепло было или чтобы светило солнце. Даже если оба условия верны, смысл сохраняется.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— разный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сюжет (например, «тепло» и «светит солнце») даёт разные ответы из‑за связки. Поэтому важно не читать «наугад», а проверять правило: что именно считается выполненным.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внимательности в 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встречаете И и ИЛИ, тренируйтесь искать две части и думать, сколько из них должно быть истинными. Такой навык помогает быстрее находить ответ в задачах, не теряя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И и ИЛИ: при И нужно, чтобы верны были обе части сразу, а при ИЛИ хватает одной. Из‑за этого ответ иногда получается логически неверным, хотя кажется «почти таким».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забывать, что НЕ меняет смысл на противоположный. Если забыть про НЕ, высказывание можно оценить неправильно, потому что одна часть «переворачивается» по значению.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принимать вопрос или просьбу за высказывание. Полезная проверка проста: есть ли здесь факт, и можно ли сказать только «истина» или «ложь»? Если нельзя — это не высказывание.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истинности по шагам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сложного высказывания с НЕ, И и ИЛИ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связки в заданиях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признаки по одному или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встречаются условия про цвет, форму, размер и место. Нужно понять: достаточно одного признака или нужны все сразу. Связки подсказывают, как считать совпадения.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И: когда требуется всё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условии нужно выполнение нескольких требований одновременно, обычно подбирают связку И: высказывание истинно только при совпадении всех частей. Это помогает выбрать правильный вариант картинки или ответа.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ИЛИ: когда подходит любой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разрешён один из нескольких способов, в условии «просится» ИЛИ. Тогда достаточно, чтобы совпала хотя бы одна часть. Так легче рассуждать при выборе слова, числа или предмета.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НЕ: запреты и переворачивание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часто означает запрет или отрицание: часть должна не выполняться. Чтобы не ошибиться, сразу выделяйте, к какому фрагменту относится НЕ, и проверяйте перевёрнутое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Мини-истории про связки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Кот: спит ИЛИ играет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кота на подоконнике. Он может спать или играть, и вы решаете: «Кот спит ИЛИ играет». Для истины достаточно одного: кот либо свернулся калачиком, либо занялся игрушкой. А если он делает что-то третье — проверяем внимательнее.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Урок: «Не шуметь»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прозвучала короткая фраза: «Не шуметь». Это как напоминание с таблички: шумить нельзя. Зато тихо — можно. Связка НЕ помогает вам понять, какое действие запрещено, и не перепутать «нельзя» с обычным «хочу».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Погода: дождь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видно: идёт дождь и дует ветер. Высказывание «Идёт дождь И дует ветер» истинно, только если оба признака есть вместе. Если дождя нет или ветра нет — всё меняется. Такие мини-сцены удобно разбирать, как задачу.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высказывания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сложной фразы с НЕ, И, ИЛИ и скобками по шагам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на одном листе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НЕ меняет значение на противоположное: если часть была истинной, станет ложной, и наоборот. Поэтому важно сразу замечать слово НЕ и где именно оно стоит в фразе.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 означает требование «всё сразу»: высказывание истинно только тогда, когда обе части верны. Если хотя бы одна часть не подходит — итог становится ложным.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ИЛИ работает по правилу «хотя бы одна»: высказывание истинно, когда верна первая часть или верна вторая (или обе сразу). Ложь получается только при полном отсутствии совпадений.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можно проверять, когда оно сообщает факт и его можно оценить как «истина» или «ложь». Если в фразе только вопрос или просьба, правило проверки не подходит.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словах — это тоже логика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Высказывания помогают точно говорить о мире, а связки НЕ, И и ИЛИ собирают из простых мыслей сложные правила. Их можно проверять пошагово, как по инструкции. Это развивает внимательность и помогает в информатике, математике и повседневной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2026-05-13T15:17:32Z</dcterms:created>
  <dcterms:modified xsi:type="dcterms:W3CDTF">2026-05-13T15:17:32Z</dcterms:modified>
</cp:coreProperties>
</file>