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закономерности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виды, приспосабливаясь к среде и времени.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от Дарвина до современной науки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не цель, а исторический процесс. Идеи Дарвина, генетика, палеонтология и экология вместе объясняют, как наследственность, изменчивость и отбор формируют разнообразие жизни, от бактерий до человека.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 исходный материал эволюции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случайно и образуют новые аллели; они бывают генными, хромосомными и геномными. Именно такие изменения дают популяции наследственный материал для последующего отбора и расхождения линий.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усиливает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кроссинговер, независимое расхождение хромосом и случайное сочетание гамет постоянно создают новые комбинации генов. Благодаря этому даже без новых мутаций популяция остаётся генетически неоднородной.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признака не определяет его появление: новые наследственные варианты возникают независимо от пользы для организма. Без такой изменчивости естественный отбор не смог бы накапливать приспособления и вести к видообразованию.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и усиливает полезные признаки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успешных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повышает частоту признаков, которые помогают особям выжить и оставить потомство. Он действует через различия фенотипов, но закрепляет именно наследственные изменения в генофонде популяции.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относительно постоянной среде стабилизирующий отбор поддерживает среднее значение признака и устраняет крайние отклонения. Так сохраняются наиболее надёжные варианты строения и функционирования организмов.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и разрывающий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условий движущий отбор смещает признак в одну сторону, а разрывающий поддерживает крайние формы. Последний особенно важен для расхождения популяций и формирования новых линий.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появление устойчивости бактерий к антибиотикам показывает действие отбора в реальном времени. Изменение окраски насекомых в загрязнённых районах тоже отражает зависимость отбора от условий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естественного отбора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формы отбора различаются не по силе, а по направлению изменений и влиянию на разнообразие признаков.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удерживает норму, движущий меняет её, а разрывающий усиливает различия и способствует расхождению популяций.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по общим закономерностям эволюции; значения условные.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и ограниченность ресурсов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ограничены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всегда не хватает пищи, воды, пространства, света, убежищ и половых партнёров. Поэтому особи и виды неизбежно вступают в соперничество за условия, необходимые для жизни и размножения.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острая борьба возникает между особями одного вида, потому что их потребности почти совпадают. Они используют сходные ресурсы, занимают близкие места обитания и конкурируют особенно интенсивно.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и средовые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между видами усиливается при совпадении экологических ниш, а неблагоприятные условия среды действуют как дополнительный фактор отбора. Засуха, холод, дефицит кислорода и света резко уменьшают выживаемость.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отбором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ограниченность ресурсов делает отбор неизбежным: выживают и размножаются не все, а те, чьи признаки лучше соответствуют условиям. Поэтому борьба за существование и отбор тесно связаны.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элементарная единица эволюции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идут в 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сдвиги накапливаются не у отдельной особи, а в популяции — совокупности особей одного вида, свободно скрещивающихся между собой и имеющих общий генофонд.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и частоты аллелей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включает все аллели популяции, а эволюция выражается в изменении их частот из поколения в поколение. Поэтому важен не только набор генов, но и их распространённость.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популяционной динамики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популяции влияют мутации, отбор, дрейф генов, миграции и изоляция. Эти процессы могут усиливать, ослаблять или случайно изменять наследственные признаки без участия отдельной особи.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микроэволюции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популяции одного вида постепенно расходятся по наследственным признакам, если обмен генами между ними ослабевает. Так начинается микроэволюция, способная завершиться образованием нового вида.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изменчивости к видообразованию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отражающая накопление наследственных различий и формирование репродуктивных барьеров.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фактор расхождения популяций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горы, моря, ледники и острова могут физически разделить ареал вида. После такого разрыва обмен генами прекращается, и популяции начинают развиваться независимо.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одной территории популяции могут не смешиваться, если живут в разных местообитаниях, используют разные корма или размножаются в разные сезоны и часы суток.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особи распознают партнёра по сигналам, ритуалам и особенностям брачного поведения. Если эти признаки расходятся, скрещивание становится маловероятным даже без пространственного разделения.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несовместимость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длительной изоляции накапливаются различия, которые могут сделать гибридов нежизнеспособными или бесплодными. Так ослабление потока генов превращается в устойчивый барьер между популяциями.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66888"/>
            <a:ext cx="4750071" cy="18790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видообразования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три пути видообразования по условиям, характеру расхождения и типичным примерам.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пути различаются по механизму, но сходятся в одном: обмен генами ослабевает или прекращается, и популяции расходятся.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общие закономерности эволюции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99929"/>
            <a:ext cx="676275" cy="541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дивергенции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дивергенции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родственных форм различия накапливаются постепенно, если они живут в неодинаковых условиях. Одни признаки закрепляются отбором в каждой популяции, и из общего предка формируются две или больше самостоятельных линий.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ниши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особенно заметна там, где много свободных экологических ниш: на островах, в озёрах, на изолированных участках суши. Одна исходная группа быстро даёт множество специализированных видов.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вьюрков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 показывают, как меняются форма клюва, способы добычи пищи и тип питания. При разных ресурсах одни виды приспособились к семенам, другие — к насекомым и нектару.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эволюции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направления повышают приспособленность, но по-разному: через усложнение организации, тонкую специализацию или упрощение строения при сохранении успешного размножения.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эволюционный успех не сводится к усложнению: важен любой путь, повышающий выживание и передачу наследственной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биологии; количественные значения условные, для сравнения направлений
</a:t>
            </a:r>
            <a:endParaRPr lang="en-US" sz="10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ароморфозы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уровень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приводят к появлению более сложной организации и открывают группе доступ к новым средам. Такое изменение затрагивает не один признак, а весь комплекс жизненных функций.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ограничений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лёгких, семени или цветка позволяет организмам выйти на сушу, освоить более сухие места обитания или эффективнее размножаться. Это расширяет границы существования вида.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новшеств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ароморфозам относят многоклеточность, ткани и органы, теплокровность у птиц и млекопитающих, а также появление семени, цветка и плода у семенных растений.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крупный ароморфоз создаёт широкие возможности для последующей дивергенции. На его основе возникают новые группы организмов, приспособленные к разным экологическим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важны идиоадаптации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приспособление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Идиоадаптации помогают виду лучше использовать конкретные ресурсы и условия среды, не меняя общий уровень организации. Они делают организм более успешным в своей нише, но не обязательно более сложным.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признакам относят форму клюва у птиц, защитную окраску, колючки кактусов, приспособления к засухе и холоду, а также сезонные миграции, позволяющие переживать неблагоприятные периоды.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экологическая ниша и стабильнее условия, тем сильнее выражена специализация. Вид становится особенно уязвим, если резко меняются климат, питание или место обитания.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решений без усложнения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Идиоадаптации показывают, что эволюция создаёт множество частных решений одной задачи. При этом строение организма может оставаться сравнительно простым, если этого достаточно для успешной жизни.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упрощение тоже выгодно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паразитизму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паразитическом образе жизни многие органы становятся ненужными и постепенно редуцируются. Особенно часто уменьшаются органы движения, чувств и пищеварительная система, поскольку часть функций выполняет хозяин.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Сидячие и малоподвижные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организмов, прикреплённых к субстрату или мало двигающихся, упрощение строения также экономит ресурсы. Им важнее надёжное питание, размножение и удержание в устойчивой экологической нише.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дегенерации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 — ленточные черви, паразитические растения и усоногие ракообразные. У них строение сильно отличается от свободноживущих родственников, но это связано с образом жизни.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 не означает эволюционного «отступления». Если вид хорошо размножается и сохраняется в своей среде, упрощение строения оказывается эффективным способом приспособления.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возвращается назад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Неидентичность возврата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 прийти к прежнему состоянию в точности невозможно: меняются гены, утрачиваются признаки, возникают новые их сочетания. Поэтому история жизни не повторяется буквально.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исходного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возникают не с нуля, а на основе уже существующей организации. Исходное строение ограничивает возможные направления изменений и задаёт рамки дальнейшей эволюции.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похожих условиях разные группы организмов идут собственными путями. Их исходный уровень организации и предыдущая история создают различия в последующих преобразованиях.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условий — не тождество форм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среда не производит одинаковых организмов. Эволюция всегда зависит от прошлого состояния популяции, поэтому результат оказывается исторически неповторимым.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к внешнему сходству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подсказанная 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дельфины и ихтиозавры внешне похожи из-за жизни в воде, хотя принадлежат к разным группам. Обтекаемое тело, плавательные конечности и общая «водная» форма помогают быстро двигаться, но не указывают на близкое родство.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ответ близких родственников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близкородственных линий сходные признаки могут возникать параллельно, если у них общий план строения и похожие условия среды. Тогда различия накапливаются независимо, но результат оказывается очень похожим по функции и внешнему виду.
</a:t>
            </a:r>
            <a:endParaRPr lang="en-US" sz="9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общих закономерностей эволюции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науки описывают один исторический процесс с разных сторон: по ископаемым остаткам, строению органов, эмбриональному развитию и молекулярным последовательностям.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данных палеонтологии, анатомии, эмбриологии и генетики подтверждает единство происхождения организмов и исторический характер 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9853" y="1426907"/>
            <a:ext cx="3243118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правил эволюции к примерам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основные закономерности эволюции с их результатами и конкретными примерами из школьного курса биологии.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показывают одну логику: изменения сначала накапливаются в популяциях, затем приводят к специализации, расхождению и появлению новых эволюционных уровней.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 ключ к пониманию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закономерности эволюции объясняют, как наследственная изменчивость, отбор и изоляция создают приспособления, новые виды и разнообразие жизни. Это основа понимания природы, истории Земли и роли человека.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2026-06-02T00:16:46Z</dcterms:created>
  <dcterms:modified xsi:type="dcterms:W3CDTF">2026-06-02T00:16:46Z</dcterms:modified>
</cp:coreProperties>
</file>