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характеристика: белки, их состав и структура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ключевые биомолекулы, обеспечивающие жизненные процессы и структурную организацию живых клеток.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белков в науке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«белки» введён в 1838 году Берцелиусом. В XX веке раскрыта аминокислотная природа и первая структура белка — инсулина, что подтвердило их фундаментальную роль в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примерно шестнадцать процентов от состава белков, что подчёркивает их уникальный химический профиль и функцию в клетках.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процент отражает важность азота в структуре белков.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биохимии, 2022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16%
</a:t>
            </a:r>
            <a:endParaRPr lang="en-US" sz="7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мономеры белков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содержит аминогруппу, карбоксильную группу и уникальный радикал, который придаёт ей химические свойства. Такая структура обеспечивает разнообразие функций белков.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аминокислот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 определяет взаимодействия аминокислоты в полипептидной цепи, влияя на формирование трёхмерной структуры и биологическую активность белка.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радикала в свойствах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6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аминокислот по радикалам
</a:t>
            </a:r>
            <a:endParaRPr lang="en-US" sz="3036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делятся на кислые, основные и нейтральные, при этом 9 из 20 незаменимы для человека. Разнообразие радикалов обеспечивает функциональное разнообразие белков.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радикалов обусловливает уникальные структуры и функции белков.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ncbi.nlm.nih.gov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связь: механизм и свойства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 образуется реакцией конденсации между аминогруппой и карбоксильной группой соседних аминокислот с выделением воды.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Жёсткость и планарность пептидной связи влияют на формирование вторичных структур белка, определяя его трёхмерную конфигурацию.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обладает частично двойной природой, что придаёт ей жёсткость и специфическую плоскую геометрию в полипептидной цепи.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белков в тканях организма человека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белков в костях и мышцах отражает их опорную и сократительную функции.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концентрации белка связаны с функциями и потребностями тканей в организме.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2020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белка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 — это последовательность аминокислот, определяемая генетическим кодом ДНК и задающая основу белковой функции.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начинается с N-конца и заканчивается C-концом полипептидной цепи, отражая направление синтеза белка.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инсулин состоит из двух цепей: А с 21 аминокислотой и В с 30, соединённых дисульфидными связями.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линейная последовательность служит основой для формирования более сложных уровней структуры белка.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структурной организации белков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организация от первичной до четвертичной структур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 белка — альфа-спирали и бета-слои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Альфа-спираль представляет собой компактную правозакрученную структуру, закреплённую регулярными водородными связями между аминокислотами через четыре позиции. Эта конфигурация придаёт белкам эластичность и прочность, заметную в кератине волос и ногтей.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Альфа-спираль — архитектура устойчивости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Бета-слои формируются из цепочек, расположенных параллельно или антипараллельно, связанных водородными мостиками. Такая структура обеспечивает прочность и устойчивость, например, в составе шелка и некоторых ферментов.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Бета-слои — плоские и прочные полотна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структура: принципы стабилизации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 белка формируется благодаря гидрофобным взаимодействиям, при которых гидрофобные радикалы стремятся скрыться от воды, обеспечивая компактность молекулы.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связи между заряженными радикалами стабилизируют пространственную форму, фиксируя участки полипептидной цепи в определённых положениях.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Дисульфидные мостики, образующиеся между тиоловыми группами цистеинов, обеспечивают дополнительную прочность и устойчивость конфигурации белка.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между радикалами разнообразных аминокислот поддерживают стабильность третичной структуры и влияют на биофизические свойства белка.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структура: пример — гемоглобин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 белка возникает при объединении нескольких полипептидных цепей в функциональный комплекс, обеспечивающий специфические биологические функции.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состоит из четырёх субъединиц — двух альфа-цепей и двух бета-цепей, каждая содержит гемовую группу, которая связывает кислород и обеспечивает его транспорт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функции белков в организме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выполняют каталитическую функцию, ускоряя химические реакции без расхода, что обеспечивает эффективное течение метаболизма.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белки, такие как гемоглобин, обеспечивают перенос кислорода, а альбумины участвуют в переносе различных молекул в крови.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формируют каркас тканей и органов, например, коллаген обеспечивает прочность соединительных тканей, а кератин — защиту эпителия.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иммунной системы защищают организм от чужеродных агентов, а сигнальные белки, включая гормоны, регулируют физиологические процессы.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176155"/>
            <a:ext cx="4335300" cy="16639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простыми и сложными белками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основные типы белков, их состав, примеры и биологическую роль для понимания различий между простыми и сложными белками.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белки имеют дополнительные компоненты, что расширяет их функциональные возможности по сравнению с простыми белками.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биохимии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и ренатурация белков: примеры и значение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— процесс разрушения третичной и четвертичной структуры белка под действием нагрева, экстремальных pH и химических воздействий, приводящий к утрате биологической функции.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варка яйца вызывает необратимую денатурацию белков, что проявляется в изменении их структуры и физико-химических свойствах.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Ренатурация — частичное или полное восстановление исходной структуры и функции белка после устранения денатурирующего воздействия, происходит не всегда и зависит от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анализа структуры белков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определять трёхмерную атомную структуру белков, получая точные сведения об их пространственной конфигурации благодаря дифракции рентгеновских лучей на кристаллах.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определить последовательность аминокислот в белке путём анализа массы ионных фрагментов, что критично для идентификации и характеристики белков.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Масс-спектрометрия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магнитный резонанс используется для изучения структуры белков в растворах, раскрывая информацию о динамике и взаимодействиях молекул в естественных условиях.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ЯМР-спектроскопия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синтеза белка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в ДНК содержит закодированную последовательность аминокислот, что обеспечивает точность синтеза белков в соответствии с генетической информацией.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могут изменять аминокислотную последовательность, вызывая нарушения структуры и функционала белков, что сказывается на здоровье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— процесс создания мРНК на основе ДНК, затем мРНК используется рибосомами для сборки полипептидных цепей во время трансляции.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756"/>
            <a:ext cx="2016000" cy="19884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000" y="1450756"/>
            <a:ext cx="2016000" cy="19884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000" y="1450756"/>
            <a:ext cx="2016000" cy="19884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00" y="1450756"/>
            <a:ext cx="2016000" cy="198843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биологически значимых белков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катализирует разложение крахмала на глюкозу, способствуя усвоению углеводов организмом и обеспечивая энергетические потребности клеток.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амилаза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768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 — белки иммунной системы, которые распознают и нейтрализуют чужеродные элементы, защищая организм от инфекций и болезней.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768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632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от лёгких к тканям, обеспечивая дыхательные процессы и поддержание жизнедеятельности клеток благодаря кооперативному связыванию кислорода.
</a:t>
            </a:r>
            <a:endParaRPr lang="en-US" sz="995" dirty="0"/>
          </a:p>
        </p:txBody>
      </p:sp>
      <p:sp>
        <p:nvSpPr>
          <p:cNvPr id="14" name="Text 7"/>
          <p:cNvSpPr txBox="1"/>
          <p:nvPr/>
        </p:nvSpPr>
        <p:spPr>
          <a:xfrm>
            <a:off x="4632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2496000" y="3889750"/>
            <a:ext cx="2016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регулирует уровень глюкозы в крови, стимулируя её усвоение клетками и поддерживая баланс энергетического обмена в организме.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496000" y="3464475"/>
            <a:ext cx="2016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инсулин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структуры белков и связанные заболевания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структуры белков вызывают серьёзные заболевания с разной степенью распространенности и тяжестью симптомов.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связь между аномалиями белков и патологиями подчёркивает необходимость исследования структуры для диагностики и терапии.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журнал, 2023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структуры белков в жизни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знания о структуре и функции белков служат фундаментом для медицины и биотехнологий, открывая пути к лечению заболеваний и созданию инновационных технологий.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2026-05-10T01:03:49Z</dcterms:created>
  <dcterms:modified xsi:type="dcterms:W3CDTF">2026-05-10T01:03:49Z</dcterms:modified>
</cp:coreProperties>
</file>