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рассказов Варлама Шаламова: главные вопросы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Лагерь, память, правда свидетельства и границы художественного вымысла.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и историческая память XX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критику Шаламова, важно помнить о его лагерном опыте и о времени, когда создавались «Колымские рассказы». Его проза соединяет личное свидетельство, историческую травму и разговор о нравственной цене эпохи.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восприятие Шаламова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создаёт большинство текстов после освобождения, осмысляя пережитое как свидетельство о репрессиях.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в СССР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автора произведения почти не печатались, а лагерная тема оставалась под цензурным запретом.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и зарубежные издания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расходились ограниченно, поэтому читатель долго воспринимал Шаламова фрагментарно.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литературный статус приходит поздно, уже как к одному из главных свидетелей ГУЛАГа.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Биография, ставшая голосом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читают Шаламова через его личную судьбу: арест, лагерь, Колыма, ссылки и долгие годы внутреннего осмысления. Именно этот опыт придаёт его рассказам интонацию не наблюдателя, а человека, пережившего край человеческих возможностей.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Колыма как пространство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и сам колымский север: холод, изоляция, тяжёлый труд и распад привычного мира. На иллюстрации это может быть карта региона, архивный лагерный снимок или зимний пейзаж, который подчёркивает суровость места.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и след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выразительна и рукописная страница: в ней видно, как личное переживание превращается в литературу. Такой образ помогает школьнику увидеть, что «Колымские рассказы» — не абстрактный текст, а зафиксированная память эпохи.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как свидетель эпохи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и художественная форма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у Шаламова работает как средство воздействия: чем меньше риторики и объяснений, тем сильнее ощущается холод, страх и разрушение привычных норм повествования.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факта и формы делает рассказы убедительными: документальная основа не отменяет искусства, а, наоборот, усиливает его смысл и эмоциональную силу.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исследователи читают Шаламова как почти прямое свидетельство о лагерной действительности, где важна не выдумка, а точность пережитого и предельная честность взгляда.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его проза строго выстроена: короткие фразы, резкие переходы, обрывочные эпизоды и повторы создают особую художественную напряжённость, а не простую запись фактов.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54961"/>
            <a:ext cx="4164900" cy="1990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линии критики Шаламова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подходы к Шаламову можно свести к нескольким устойчивым линиям.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Шаламова объединяет исторический, художественный и нравственный ракурсы; спор идёт не о значимости, а о способе её понимания.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критики о «Колымских рассказах»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акценты критики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обсуждаются композиция цикла и внутритекстовые повторы, хотя именно они помогают понять целостность замысла.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лагерная тема и достоверность; формальные и сравнительные аспекты обычно уходят на второй план.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тем, чаще всего выделяемых в школьной и литературоведческой критике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гуманизме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спор касается не только характера его прозы, но и более широкого вопроса: имеет ли литература право успокаивать читателя, если речь идёт о предельном историческом опыте.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смысле Шаламов заставляет читать лагерь не как «фон», а как испытание, которое меняет саму возможность говорить о добре и достоинстве.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критиков видит в Шаламове слишком мрачный взгляд на человека: будто бы он отказывается от идеи внутренней стойкости и привычного гуманистического утешения.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позиция настаивает, что такая жесткость не является произволом автора: она точно соответствует среде, где моральные основания систематически разрушаются насилием.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свидетельства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в критике часто воспринимается как писатель памяти: его рассказы сохраняют то, что в официальной истории легко исчезает — бытовые детали, голоса погибших и следы лагерного мира.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этим текстам придаёт точность наблюдения: жаргон заключённых, северный быт, голод, холод и изнурение фиксируются как части исторического опыта, а не как фон для сюжета.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«Колымские рассказы» важны не только для литературы, но и для общественного понимания репрессий, помогая удерживать память о XX веке от забвения.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критическое чтение рассказа Шаламова
</a:t>
            </a:r>
            <a:endParaRPr lang="en-US" sz="2383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анализа: от биографии автора к историческому и нравственному смыслу текста.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предельной точности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избегает красочных описаний и эмоциональных эффектов: его фразы коротки, сдержанны и почти протокольны, поэтому повествование звучит как предельно честное свидетельство очевидца.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риторики и украшений усиливает доверие читателя к тексту: сухой тон не ослабляет впечатление, а, напротив, делает пережитое особенно тяжелым и убедительным.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лексики оказываются слова, обозначающие физическое состояние человека: голод, холод, боль, истощение, страх и смерть. Именно они создают ощущение лагерной реальности без прикрас.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Колымы в критике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Колыма как предел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критике Колыма у Шаламова воспринимается не просто как географическое пространство, а как символ крайней человеческой уязвимости. Здесь жизнь сведена к выживанию.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северного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голод, изоляция, каторжный труд и разрушение связей между людьми формируют образ мира, где привычные нормы исчезают, а северный пейзаж становится знаком насилия.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Солженицыным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чаще подчеркивает возможность духовного сопротивления и исторического суда, тогда как Шаламов фиксирует прежде всего опыт предельного слома и утраты опор.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сопоставление помогает увидеть, что одна и та же лагерная тема может осмысляться по-разному: через надежду на сохранение личности или через почти полное отрицание утешения.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пишет предельно лаконично, избегая развернутых рассуждений и нравоучений, тогда как у Солженицына чаще заметна публицистическая и философская интонация.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Шаламова сильнее ощущается распад личности и хрупкость человека, оказавшегося в лагерной системе, где выживание не гарантирует сохранения внутреннего стержня.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«Колымских рассказов»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повседневность лагеря определяют прежде всего физические условия и постоянная угроза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выживанием; память и случайность дополняют картину хрупкости человеческого существования.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анализа «Колымских рассказов» Варлама Шаламова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пафос без морализаторства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почти не выносит прямых приговоров; нравственный смысл возникает из самих фактов, из точных деталей и из того, как выстроен эпизод.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не поучает читателя и не предлагает утешительных выводов, но именно поэтому производит особенно сильное впечатление и заставляет самостоятельно осмысливать увиденное.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отмечают, что этический эффект рождается из достоверности пережитого: автор не объясняет трагедию, а показывает ее через отобранные с предельной строгостью детали.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365427"/>
            <a:ext cx="4206300" cy="2158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оценки: согласия и разногласия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позиций в критике Шаламова.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касаются формы и интонации, но почти все исследователи признают историческую и художественную ценность текстов.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литературно-критических подходов к прозе В. Т. Шаламова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в школьном и академическом чтении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важнее всего увидеть, как рассказы Шаламова сохраняют память о репрессиях и помогают говорить о цене человеческой жизни без упрощения и лозунгов.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изучают композицию цикла, автобиографизм, интертекстуальные связи и особенности лагерного языка, чтобы точнее описать художественную систему автора.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сосредоточен на том, как человек ведет себя в нечеловеческих условиях, где обычные представления о доброте, страхе и достоинстве проходят проверку.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помогает старшеклассникам связать литературу с историей XX века и понять, как художественный текст становится формой общественного свидетельства.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критического признания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прозе Шаламова в русской культуре и литературоведении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критика Шаламова актуальна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Шаламова позволяют говорить о исторической травме без абстракций: через них легче понять, как насилие разрушает личность, доверие и привычный порядок жизни.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поддерживает разговор о правах человека, памяти о репрессиях и ответственности общества за прошлое, которое нельзя вытеснять из культурного сознания.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Шаламов важен как автор, соединяющий личную судьбу и судьбу страны, а значит, помогающий увидеть связь литературы с реальной историей.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Шаламов: критика, память, свидетельство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Шаламова объединяет документальную правду, художественную строгость и нравственное свидетельство о лагере. Его проза спорна, но именно поэтому особенно важна для понимания истории и человеческого предела.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2026-05-23T17:19:10Z</dcterms:created>
  <dcterms:modified xsi:type="dcterms:W3CDTF">2026-05-23T17:19:10Z</dcterms:modified>
</cp:coreProperties>
</file>