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Заказываем еду по-английски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вежливо заказывать еду и напитки в кафе и дома.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заказа еды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английский нужен в кафе, столовой, дома и в поездке. Короткие фразы помогают быстро попросить еду, понять ответ и не забыть вежливые слова, которые дети уже часто слышат в 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на английском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делает просьбу мягкой и дружелюбной. Его можно добавить почти к любой фразе, когда вы просите еду, напиток или помощь у взрослого.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thank you нужна после того, как вы получили еду, напиток или помощь. Она показывает, что вы говорите по-английски вежливо и спокойно.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hello помогает начать разговор без страха и неловкости. Оно короткое, знакомое и подходит в кафе, в школьной столовой и в ролевой игре на уроке.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Excuse me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excuse me полезна, когда нужно обратиться к человеку и не перебить его. Она звучит аккуратно и помогает начать разговор очень вежливо.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напитки, которые часто заказывают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764175" y="1268375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меню детям часто встречаются знакомые слова: pizza, burger, sandwich, soup и salad. Их легко запомнить, потому что такие блюда многие видели или пробовали.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764175" y="1971963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хочется чего-то вкусного, пригодятся слова ice cream, apple и banana. Они помогают выбрать десерт или лёгкий перекус без длинных объяснений.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764175" y="2675555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напитков особенно полезны слова water, juice, milk и tea. Это самые частые варианты в кафе, дома и в школьной столовой.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764175" y="3379161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изображение блюда, слово вспоминается быстрее. Для третьеклассников это очень удобно: картинка, слово и вкусная идея сразу работают вместе.
</a:t>
            </a:r>
            <a:endParaRPr lang="en-US" sz="1080" dirty="0"/>
          </a:p>
        </p:txBody>
      </p:sp>
      <p:sp>
        <p:nvSpPr>
          <p:cNvPr id="15" name="Text 6"/>
          <p:cNvSpPr txBox="1"/>
          <p:nvPr/>
        </p:nvSpPr>
        <p:spPr>
          <a:xfrm>
            <a:off x="5764175" y="4082764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легко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знакомо по картинке или реальному блюду, заказ становится намного проще. Так дети учатся понимать меню и выбирать без лишнего волнения.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простой заказ по-английски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фраз для кафе и ролевой игры на уроке.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младших школьников короткая фраза особенно удобна: её легко запомнить, произнести и сразу использовать в разговоре.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слова достаточно, чтобы вежливо сделать заказ.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«Order food»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о количестве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для одного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one помогает назвать один предмет: one pizza, one sandwich. Оно удобно, когда нужно точно показать количество и не говорить длинно.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для напитков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some часто используют с водой, соком и другими напитками. Оно подходит, когда речь идёт о еде или питье, которое не считают по штукам.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и an в заказе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маленькие слова тоже часто встречаются в заказе: a sandwich, an apple. Они делают фразу готовой и понятной даже для начинающих учеников.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назвать особенности блюда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 нужно, помогут слова no onion или no cheese. Так заказ становится точнее, а ребёнок учится говорить спокойно и ясно.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сладкого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less sugar показывает, что чего-то нужно немного меньше. Она полезна, если хочется сделать напиток или десерт чуть легче.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extra water помогают попросить больше воды. Это короткий и понятный способ уточнить заказ без сложных предложений.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делают речь аккуратнее и помогают избежать ошибок. Даже маленькое уточнение может сильно изменить блюдо, поэтому лучше говорить внимательно.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в кафе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would you like? — это самый важный вопрос о заказе. Его стоит узнавать сразу, потому что после него нужно быстро и спокойно назвать блюдо.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удобно отвечать так: I’d like a burger, please. Ответ получается вежливым, простым и очень похожим на настоящую речь в кафе.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что-нибудь?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Anything else? спрашивает, нужен ли ещё напиток или десерт. На неё можно ответить Yes, please. или No, thank you.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легко запомнить и повторить. Они помогают не растеряться и показывают, что ученик умеет говорить по-английски дружелюбно.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меню с картинками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картинка помогает выбрать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меню рядом со словом pizza или juice часто есть маленькая картинка. Она подсказывает, что именно продаётся, и помогает детям быстрее понять выбор. Если слово знакомо и картинка понятна, заказать намного проще и веселее.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становятся дружелюбнее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простое меню может выглядеть как игра: рядом с ice cream — шарик мороженого, рядом с soup — тарелка с супом. Ребёнок видит знакомый предмет и легче вспоминает английское слово, не пугаясь длинного списка.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знакомое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открывает меню, он сначала ищет знакомые слова: sandwich, water, apple, tea. Это похоже на поиск сокровищ, только вместо сундука — вкусный обед. Так чтение становится полезным и совсем не скучным.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кафе: от приветствия до благодарности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показывает, как вежливо начать разговор, сделать заказ, уточнить детали и поблагодарить за еду.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32" y="2126472"/>
            <a:ext cx="231000" cy="26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1997" y="2126473"/>
            <a:ext cx="197775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32538"/>
            <a:ext cx="251569" cy="2515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 на доставку: простые данные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заказе домой сначала называют имя. Это помогает понять, кому доставить еду. Для детей удобно помнить короткую фразу: My name is… — и дальше назвать себя спокойно и чётко.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нужен точный, чтобы курьер не заблудился. В него входят улица, дом и квартира. В учебной фразе можно сказать: My address is…, а потом добавить нужные детали.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телефона нужен для связи, если нужно уточнить заказ или найти дом. Для младших школьников полезно запомнить выражение: My phone number is…, а затем назвать цифры без спешки.
</a:t>
            </a:r>
            <a:endParaRPr lang="en-US" sz="11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заказ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блюдо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какое блюдо вы заказали. Слова correct и right помогают спросить, всё ли верно. Короткий вопрос Is this right? очень полезен, потому что сразу показывает возможную ошибку.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напиток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блюда стоит проверить напиток. Иногда дети случайно называют не то слово или путают juice и water. Один спокойный вопрос помогает исправить заказ до того, как его принесут.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убедиться, что указано нужное число или нужная порция. Если нужен один предмет, говорим one; если напиток без точного числа, удобно проверить ещё раз и не торопиться.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проверку обычно отвечают Yes или No. Такие ответы простые, но очень полезные. Они помогают быстро подтвердить заказ и не превращать обычный обед в длинный детектив.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блюда нет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 принять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нужного блюда нет, не нужно расстраиваться. Можно просто сказать OK или That’s fine. Такие короткие фразы помогают сохранить вежливый тон и показать, что вы спокойно ищете другой вариант.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замену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выбрать что-то другое, подойдут фразы another one, please или I’d like juice instead. Они звучат вежливо и ясно, поэтому собеседник сразу понимает, что нужно заменить.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Закончить дружелюбно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выбора меньше, чем хотелось, разговор можно завершить доброжелательно. Простое спасибо и спокойный тон показывают хорошие манеры и делают заказ комфортным для всех.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 еды и вкуса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hot и cold помогают сказать, тёплая еда или холодный напиток. Например, hot soup и cold water сразу делают заказ точнее. Это простая, но очень полезная деталь.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вкус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sweet описывает сладкий вкус, который дети легко запоминают. Оно подходит для ice cream и некоторых десертов. Такая маленькая подсказка делает описание еды ярче и понятнее.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Вкусно и приятно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tasty помогает сказать, что еда нравится. Оно часто звучит очень дружелюбно, почти как маленький комплимент повару. Для младших школьников это слово легко выучить и приятно использовать.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порции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 и small помогают говорить о размере блюда. Можно выбрать a big burger или a small sandwich. Это удобно, когда нужно быстро показать, сколько еды вы хотите.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расширяют разговор о еде, но не делают его сложным. Они помогают ребёнку сказать чуть точнее, что он хочет, и чувствовать себя увереннее при заказе.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для чтения и роли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кафе с пиццей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могут разыграть очень короткую сцену в кафе. Один говорит: Hello. I’d like a pizza, please. Другой отвечает: Here you are. Спасибо звучит как маленькое волшебное слово, поэтому диалог получается вежливым и лёгким для чтения по ролям.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напиток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диалоге один ребёнок спрашивает: What would you like? Второй отвечает: I’d like juice, please. Then asks: Anything else? Ответ No, thank you завершает разговор спокойно, ясно и очень по-английски.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готовой фразе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строится короткий заказ: приветствие, просьба, уточнение и благодарность.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повторяют на уроке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и thank you повторяют почти в каждом упражнении. Эти слова помогают говорить мягко и дружелюбно. Они короткие, поэтому дети быстро запоминают их и легко используют в речи.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94013" y="1265013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menu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Menu нужно, чтобы найти названия блюд и выбрать нужное. На уроке это слово часто связывают с картинками, чтобы ребёнок быстрее понимал, где искать pizza, juice или ice cream.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03320" y="1270538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I’d like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I’d like помогает сделать заказ просто и вежливо. Эта фраза удобна, потому что её можно использовать почти с любым блюдом или напитком. Она звучит уверенно и понятно.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60445" y="3315087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заказе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would you like? — главный вопрос в кафе. Его полезно узнавать на слух и отвечать коротко. После нескольких повторений дети начинают реагировать на него без долгой паузы.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4007" y="3315087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Подача заказа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Here you are часто слышат после того, как еда готова. Эта фраза завершает маленький диалог и помогает понять, что заказ уже можно взять. После неё обычно говорят thank you.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игровая ситуация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Ученику показывают картинку с едой, и он выбирает, что хочет заказать. Такой шаг помогает связать слово, изображение и смысл, а ещё делает задание похожим на настоящую ситуацию.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заказ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произносит простую фразу: I’d like pizza, please. Или выбирает sandwich и juice. Главное здесь — не длинный ответ, а чёткая и вежливая просьба.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вопроса What would you like? ученик отвечает без лишних слов. Это помогает тренировать слух и разговорную реакцию. В роли официанта или покупателя ребёнок чувствует себя смелее.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с улыбкой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игры обязательно звучат thank you и, если нужно, You’re welcome. Такая маленькая сценка показывает, что английский можно использовать спокойно, вежливо и даже немного весело.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дети знают слова по теме еды, умеют вежливо просить и узнают простые фразы в кафе. Самое важное — говорить коротко, ясно и дружелюбно.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2026-05-30T08:57:05Z</dcterms:created>
  <dcterms:modified xsi:type="dcterms:W3CDTF">2026-05-30T08:57:05Z</dcterms:modified>
</cp:coreProperties>
</file>