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в котором мы живём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наш большой общий дом, где живут люди, учатся, работают и отдыхают.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город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это не только дома и улицы. Здесь есть адреса, транспорт, полезные места рядом и свои любимые уголки. У каждого города свой характер, своя история и свой ритм 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Улицы, дома и адреса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номер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обычно состоит из названия улицы и номера дома. Номер на табличке нужен не для красоты, а чтобы почтальон, гости и службы легко нашли нужный вход.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помогает быстро найти нужное место: дом, школу, магазин или поликлинику. По названию улицы люди понимают, куда идти и как объяснить дорогу.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городские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бывают проспекты, улицы, переулки и площади. Они отличаются размером и назначением, но все вместе образуют удобную карту для жителей и гостей.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Указатели и таблички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Знаки, вывески и таблички с названиями помогают не заблудиться. Если внимательно смотреть вокруг, можно найти нужный маршрут даже в незнакомом районе.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Школа, двор и детские места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помогает детям узнавать новое, читать, считать и задавать важные вопросы. Здесь каждый день происходит много интересного, даже если звонок иногда кажется очень быстрым.
</a:t>
            </a:r>
            <a:endParaRPr lang="en-US" sz="1082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тишина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можно взять книгу, полистать журнал и спокойно почитать. Это место помогает отдыхать головой и находить ответы на самые любопытные вопросы.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 нужна, чтобы бегать, прыгать, играть в мяч и становиться сильнее. После таких занятий настроение обычно отличное, а усталость — приятная.
</a:t>
            </a:r>
            <a:endParaRPr lang="en-US" sz="1188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площадка нужна для игр, движения и общения с друзьями. Качели, горки и песочницы делают двор весёлым и шумным, как настоящий маленький праздник.
</a:t>
            </a:r>
            <a:endParaRPr lang="en-US" sz="11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45750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39769" y="1320767"/>
            <a:ext cx="336787" cy="38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62497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56331" y="1320767"/>
            <a:ext cx="240562" cy="38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0556" y="1320767"/>
            <a:ext cx="240562" cy="384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движется по городу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Автобусы помогают людям быстро добираться до школы, работы и домой. Для них нужны остановки, расписание и внимательные пассажиры, которые садятся и выходят спокойно.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Трамвай едет по рельсам и часто проходит по самым оживлённым улицам. Он помогает перевозить много людей и делает городские поездки привычными и удобными.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подходит для коротких поездок и прогулок. Ездить нужно только там, где это разрешено, а шлем и осторожность помогают сохранить безопасность.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Светофоры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Светофор показывает, когда можно идти, а когда нужно ждать. Его сигналы помогают и пешеходам, и водителям не мешать друг другу на дороге.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Пешеходный переход делает дорогу понятнее и безопаснее. Если идти по «зебре» и смотреть по сторонам, перейти улицу гораздо спокойнее.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работает в городе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68835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лечат людей, осматривают, советуют и помогают быстрее выздоравливать. Благодаря им в городе есть забота о здоровье и уверенность, что помощь рядом.
</a:t>
            </a:r>
            <a:endParaRPr lang="en-US" sz="1057" dirty="0"/>
          </a:p>
        </p:txBody>
      </p:sp>
      <p:sp>
        <p:nvSpPr>
          <p:cNvPr id="12" name="Text 3"/>
          <p:cNvSpPr txBox="1"/>
          <p:nvPr/>
        </p:nvSpPr>
        <p:spPr>
          <a:xfrm>
            <a:off x="3525000" y="168835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учат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объясняют новое, проверяют задания и поддерживают учеников. Их работа помогает детям каждый день становиться умнее, смелее и внимательнее.
</a:t>
            </a:r>
            <a:endParaRPr lang="en-US" sz="1057" dirty="0"/>
          </a:p>
        </p:txBody>
      </p:sp>
      <p:sp>
        <p:nvSpPr>
          <p:cNvPr id="13" name="Text 4"/>
          <p:cNvSpPr txBox="1"/>
          <p:nvPr/>
        </p:nvSpPr>
        <p:spPr>
          <a:xfrm>
            <a:off x="6432875" y="1688350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строители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людей и грузы, а строители возводят дома, школы и дороги. Без их труда город не смог бы расти и удобно жить.
</a:t>
            </a:r>
            <a:endParaRPr lang="en-US" sz="1089" dirty="0"/>
          </a:p>
        </p:txBody>
      </p:sp>
      <p:sp>
        <p:nvSpPr>
          <p:cNvPr id="14" name="Text 5"/>
          <p:cNvSpPr txBox="1"/>
          <p:nvPr/>
        </p:nvSpPr>
        <p:spPr>
          <a:xfrm>
            <a:off x="617125" y="293687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9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и кассиры
</a:t>
            </a:r>
            <a:pPr algn="l" indent="0" marL="0">
              <a:lnSpc>
                <a:spcPct val="100000"/>
              </a:lnSpc>
              <a:buNone/>
            </a:pPr>
            <a:r>
              <a:rPr lang="en-US" sz="104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помогают выбрать нужные товары, а кассиры аккуратно считают покупки. В магазине всё движется быстро и понятно, если каждый знает своё дело.
</a:t>
            </a:r>
            <a:endParaRPr lang="en-US" sz="1049" dirty="0"/>
          </a:p>
        </p:txBody>
      </p:sp>
      <p:sp>
        <p:nvSpPr>
          <p:cNvPr id="15" name="Text 6"/>
          <p:cNvSpPr txBox="1"/>
          <p:nvPr/>
        </p:nvSpPr>
        <p:spPr>
          <a:xfrm>
            <a:off x="3525000" y="2936875"/>
            <a:ext cx="2307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дворники, полицейские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Пожарные, дворники и полицейские делают город спокойнее и чище. Одни защищают от опасности, другие убирают улицы, а третьи следят за порядком.
</a:t>
            </a:r>
            <a:endParaRPr lang="en-US" sz="103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места города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городском парке дорожки ведут мимо деревьев, скамеек и клумб с яркими цветами. Здесь можно гулять, кататься на качелях и слушать, как поют птицы. Даже обычный день становится немного праздничным, если рядом зелень и свежий воздух.
</a:t>
            </a:r>
            <a:endParaRPr lang="en-US" sz="75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где слышно птиц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похожа на длинную зелёную дорожку, где хочется идти не торопясь и разглядывать листья. По пути встречаются лавочки, аккуратные кусты и тёплый солнечный свет. Такое место особенно любят семьи с детьми и любители тихих разговоров.
</a:t>
            </a:r>
            <a:endParaRPr lang="en-US" sz="77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для спокойной прогулки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 часто бывает маленьким, но очень уютным. В нём растут деревья, цветут клумбы, а дорожки зовут на короткую прогулку после школы или работы. Здесь удобно отдохнуть, подышать свежим воздухом и встретить соседей.
</a:t>
            </a:r>
            <a:endParaRPr lang="en-US" sz="840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Сквер у дома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хранит свою память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улицы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появляются первые дома, дороги и названия улиц. Так город начинает расти, а люди получают адреса и места, где можно встречаться и жить рядом.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19255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важных зданий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строят школы, больницы, магазины и площади. Эти здания делают жизнь удобнее и показывают, как меняется город с каждым новым годом.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32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музеи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 городе появляются памятники, музеи и старые красивые дома. Они сохраняют память о людях, событиях и важных страницах истории.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014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сегодня
</a:t>
            </a:r>
            <a:pPr algn="l" indent="0" marL="0">
              <a:lnSpc>
                <a:spcPct val="130040"/>
              </a:lnSpc>
              <a:buNone/>
            </a:pPr>
            <a:r>
              <a:rPr lang="en-US" sz="594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историю города можно увидеть в названиях улиц, фотографиях, праздниках и рассказах взрослых. Так прошлое остаётся рядом и помогает лучше понимать свой город.
</a:t>
            </a:r>
            <a:endParaRPr lang="en-US" sz="12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жизни в городе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только по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Дорогу нужно переходить только по пешеходному переходу и на зелёный свет. Тогда водители успевают заметить пешехода, а у детей есть время пройти спокойно.
</a:t>
            </a:r>
            <a:endParaRPr lang="en-US" sz="1114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предметы не трогать
</a:t>
            </a:r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улице лежит чужая сумка, коробка или другой неизвестный предмет, трогать его нельзя. Нужно сразу позвать взрослого и отойти в сторону.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выбегать на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внезапно выбегать на проезжую часть, даже если очень хочется скорее добежать до друга. Сначала нужно остановиться, посмотреть по сторонам и убедиться, что путь свободен.
</a:t>
            </a:r>
            <a:endParaRPr lang="en-US" sz="1041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улице важно замечать светофоры, знаки, машины и других людей. Внимательность помогает не попасть в опасную ситуацию и чувствовать себя увереннее.
</a:t>
            </a:r>
            <a:endParaRPr lang="en-US" sz="106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магазин часто стоят яркая витрина и аккуратные корзины с товарами. Они как будто говорят: «Загляните, у нас есть всё нужное!» Внутри можно выбрать продукты, книги, игрушки и многое другое для дома.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Витрина зовёт внутрь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магазине работают продавцы, кассиры и грузчики. Одни подсказывают, где лежит нужный товар, другие считают покупки на кассе, а третьи аккуратно раскладывают коробки и пакеты.
</a:t>
            </a:r>
            <a:endParaRPr lang="en-US" sz="646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покупателям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идёт в магазин со списком, покупки получаются быстрее и спокойнее. Так легче не забыть нужные вещи и не купить лишнего, а это уже маленькая городская мудрость.
</a:t>
            </a:r>
            <a:endParaRPr lang="en-US" sz="663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по списку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делаем покупки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город начинается с маленьких привычек: не сорить, беречь скамейки и не портить клумбы.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аккуратно выброшенная бумажка помогает сохранить двор чистым и приятным для прогулок.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82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правил благоустройства городов
</a:t>
            </a:r>
            <a:endParaRPr lang="en-US" sz="10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соседи и добрые дела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соседство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делают дом уютнее, когда здороваются, улыбаются и спокойно решают мелкие вопросы. Вежливость помогает жить рядом без ссор и лишнего шума.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старшим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особенно приятно внимание. Если уступить место, помочь донести покупки или просто спросить, нужна ли помощь, в доме становится теплее всем.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и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и взрослые не хлопают дверями, не кричат в подъезде и аккуратно пользуются общими местами, соседям легче отдыхать, учиться и работать.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без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часто совсем простые: придержать дверь, помочь донести лёгкую сумку или поднять упавшую вещь. Такие поступки быстро становятся хорошей привычкой.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картины и сцена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тихо шелестят страницы и пахнет книгами. Ребята приходят сюда за сказками, энциклопедиями и новыми открытиями, а на полках их ждут целые миры.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книги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музее можно увидеть старинные часы, посуду, картины и другие вещи, которые рассказывают о жизни людей раньше. Такие экспонаты помогают понять, как менялся город и его жители.
</a:t>
            </a:r>
            <a:endParaRPr lang="en-US" sz="866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 музее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входа в театр обычно висит афиша, а внутри начинается настоящее волшебство. Актёры играют роли, а зрители слушают, смотрят и вместе переживают историю.
</a:t>
            </a:r>
            <a:endParaRPr lang="en-US" sz="915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 театре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8556" y="1345868"/>
            <a:ext cx="336788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город праздником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города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рождения города на улицах особенно оживлённо. Люди гуляют, смотрят концерты, фотографируются и вспоминают, чем их город дорог и любим.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концерты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выступления собирают вместе детей и взрослых. На площади звучит музыка, и даже самый серьёзный прохожий может начать улыбаться в такт.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 угощения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ярмарках продают сладости, сувениры и красивые поделки. Здесь можно найти подарок, попробовать что-то вкусное и почувствовать атмосферу общего праздника.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веселье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объединяют жителей, потому что на них все радуются вместе. Когда люди рядом смеются, танцуют и аплодируют, город кажется одной дружной командой.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35550" y="168500"/>
            <a:ext cx="81153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растёт и обновляется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2300" y="1047486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было пустое место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свободном участке могли быть поля, пустыри или старые постройки. Потом люди решили, что здесь нужен новый район, удобный для жизни.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546950" y="1968897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дома и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прокладывают улицы, тротуары и подъезды. Вместе с ними приходят свет, вода и всё, что нужно для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2225" y="2966799"/>
            <a:ext cx="32913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Открываются важные места
</a:t>
            </a:r>
            <a:pPr algn="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строят школу, детский сад, поликлинику, магазины и остановки. Район становится удобным, и людям не нужно далеко ходить за нужными делами.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46950" y="3922672"/>
            <a:ext cx="3207600" cy="10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продолжает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здания ремонтируют, дворы благоустраивают, а улицы расширяют или обновляют. Так город становится красивее, безопаснее и удобнее для новых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0485" y="0"/>
            <a:ext cx="4222329" cy="514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43785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свет и тепло в доме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идёт по проводам и зажигает лампы, работает телевизор, холодильник и компьютер. Когда свет есть дома, вечером можно читать и спокойно делать уроки.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приходит в дом по трубам и помогает умываться, готовить и мыть посуду. Без неё не получится ни чай, ни чистые руки, ни весёлое плесканье.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8109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в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Отопление согревает квартиры зимой, чтобы дома было уютно даже в мороз. Тёплая батарея и горячий воздух помогают не мёрзнуть после прогулки.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природа рядом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у домов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во дворах дают тень летом и делают улицы красивее. Под их ветвями приятно отдыхать, читать или просто смотреть, как качаются листья.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городских парках можно услышать пение птиц и заметить, как они прыгают по веткам. Если шуметь меньше, природа отвечает спокойствием и живыми звуками.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пруд или фонтан делают город живым и свежим. Когда люди берегут воду и не мусорят у берега, отдых рядом с водой становится приятнее.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Природу легко сохранить, если не ломать ветки, не рвать без нужды цветы и не оставлять мусор. Тогда и людям, и птицам рядом будет хорошо.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вклад в любимый город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 себя
</a:t>
            </a:r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хороший поступок важен. Если не мусорить, аккуратно пользоваться вещами и соблюдать правила, вокруг становится чище, спокойнее и приятнее для всех.
</a:t>
            </a:r>
            <a:endParaRPr lang="en-US" sz="1093" dirty="0"/>
          </a:p>
        </p:txBody>
      </p:sp>
      <p:sp>
        <p:nvSpPr>
          <p:cNvPr id="11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Уважаем труд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ценим работу учителей, врачей, водителей и дворников, мы учимся замечать, сколько людей каждый день заботятся о нашем удобстве и безопасности.
</a:t>
            </a:r>
            <a:endParaRPr lang="en-US" sz="1070" dirty="0"/>
          </a:p>
        </p:txBody>
      </p:sp>
      <p:sp>
        <p:nvSpPr>
          <p:cNvPr id="12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Помогаем дома и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родным, забота о младших и уважение к старшим делают жизнь теплее. Вежливость и внимание не стоят денег, зато очень многое меняют.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65001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Берегём то, что создали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скамейки, клумбы и детские площадки служат дольше, если относиться к ним аккуратно. Тогда город не грустит, а улыбается своими чистыми улицами.
</a:t>
            </a:r>
            <a:endParaRPr lang="en-US" sz="118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9984" y="1583200"/>
            <a:ext cx="2687682" cy="3196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любимый уголок города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особенно приятно гулять после школы: там тихо, зелено и можно отдохнуть на скамейке. Листья шуршат, а мысли становятся спокойными.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Набережная нравится тем, кто любит смотреть на реку и небо. Здесь удобно гулять всей семьёй, кормить птиц и любоваться огнями города вечером.
</a:t>
            </a:r>
            <a:endParaRPr lang="en-US" sz="1188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двор
</a:t>
            </a:r>
            <a:pPr algn="l" indent="0" marL="0">
              <a:lnSpc>
                <a:spcPct val="115000"/>
              </a:lnSpc>
              <a:buNone/>
            </a:pPr>
            <a:r>
              <a:rPr lang="en-US" sz="11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легко встретить друзей, поиграть и поговорить с соседями. Когда там чисто и уютно, даже обычный вечер становится особенно добрым.
</a:t>
            </a:r>
            <a:endParaRPr lang="en-US" sz="1192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стадион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стадионе любят бегать, играть в мяч и соревноваться с друзьями. Здесь всегда слышны радостные голоса, а после занятий хочется двигаться ещё.
</a:t>
            </a:r>
            <a:endParaRPr lang="en-US" sz="11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который мы строим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становится уютным, когда люди берегут его каждый день: помогают друг другу, соблюдают правила, сохраняют чистоту и заботятся о знакомых местах. Тогда он по-настоящему становится нашим общим домом.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2026-05-25T19:43:39Z</dcterms:created>
  <dcterms:modified xsi:type="dcterms:W3CDTF">2026-05-25T19:43:39Z</dcterms:modified>
</cp:coreProperties>
</file>