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происхождение пресмыкающихся: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древняя группа животных, ключевая для экосистем Земли.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пресмыкающиеся: общие сведения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холоднокровные животные с чешуйчатой кожей, появившиеся в каменноугольном периоде. Они освоили сушу, откладывая яйца и развивая новые приспособления для жизни вне воды.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Черепахи: защитники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отличаются мощным панцирем, который защищает их от хищников. Они обитают как в воде, так и на суше, показывая удивительную адаптивность.
</a:t>
            </a:r>
            <a:endParaRPr lang="en-US" sz="133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и ящерицы: мастера маскировки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и ящерицы насчитывают тысячи видов, населяющих разнообразные среды от пустынь до джунглей, демонстрируя разнообразные способы охоты и выживания.
</a:t>
            </a:r>
            <a:endParaRPr lang="en-US" sz="13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Крокодилы: древние 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— крупные хищники, сохранившие многие черты древних пресмыкающихся. Они играют важную роль в водных экосистемах тропиков и субтропиков.
</a:t>
            </a:r>
            <a:endParaRPr lang="en-US" sz="135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и разнообразие пресмыкающихся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черты строения пресмыкающихся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Сухая, покрытая роговыми чешуями кожа удерживает влагу, предотвращая обезвоживание в условиях засухи.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обеспечивают эффективный газообмен, позволяя животным дышать на суше без воды.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пресмыкающихся обычно трёхкамерное, кроме крокодилов с четырёхкамерным, что улучшает кровообращение.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с плотной оболочкой защищают эмбрион от высыхания, обеспечивая развитие на суше.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пресмыкающихся: геологические эпохи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ключевых черт строения конечностей и черепа для успешной жизни на суше и улучшенного восприятия.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Каменноугольный период (около 320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пресмыкающихся благодаря формированию амниотического яйца, обеспечившего независимость от водной среды.
</a:t>
            </a:r>
            <a:endParaRPr lang="en-US" sz="1494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Юрский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пресмыкающихся и появление предков современных отрядов: крокодилы, черепахи, ящерицы и змеи.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Триасовый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древних рептилий, усиление адаптаций к разным средам обитания, формирование основных линий развития.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путь: от амфибий к пресмыкающимся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морфологии и жизненных стратегий в ходе эволюции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экологические ниши пресмыкающихся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 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главные представители — змеи и ящерицы, адаптированные к жаре и дефициту влаги. Черепахи преобладают в сухих регионах, используя панцирь как защиту.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 и водные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лесах множество пресмыкающихся, включая разнообразных ящериц и змей. Крокодилы и морские черепахи занимают водные биотопы, демонстрируя широкий спектр адаптаций.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роль в пищевых цепях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такие как змеи и вараны, контролируют численность мелких позвоночных, поддерживая баланс в экосистемах.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виды ящериц и черепах питаются как животной, так и растительной пищей, что расширяет их экологическую нишу.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черепахи и игуаны влияют на рост растений и распространение семян, участвуя в экосистемных процессах.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49973"/>
            <a:ext cx="4176900" cy="20257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строения разных отрядов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анатомические особенности четырёх групп пресмыкающихся и их адаптации к окружающей 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отражают адаптации к способам передвижения и среды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пресмыкающихся по материкам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влияющие на распределение, — климатические условия и разнообразие ландшафтов.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обитает в тропических регионах с тёплыми и влажными климатами.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исследований, 2023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23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57128"/>
            <a:ext cx="750900" cy="600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0034" y="3141350"/>
            <a:ext cx="640238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выдающихся представителей пресмыкающихся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Галапагосская слоновая черепаха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крупных сухопутных черепах, достигает массы до 400 кг, живёт на островах Галапагос с уникальными адаптациями к сухому климату.
</a:t>
            </a:r>
            <a:endParaRPr lang="en-US" sz="1310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Анаконда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массивных и тяжёлых змей, достигает веса около 250 кг; встречается в тропических болотах Южной Америки.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Комодский варан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ящерица в мире, длиной до 3 метров, обитает в Индонезии, отличаясь мощным телом и острыми зубами для охоты.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 Нила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крупнейших крокодилов, длиной свыше 5 метров; широко распространён в пресноводных экосистемах Африки.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маскировки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и многие агамы используют изменчивость окраски для слияния с окружающей средой, что помогает избегать хищников и успешнее охотиться. Эта способность связана с особой структурой кожи.
</a:t>
            </a:r>
            <a:endParaRPr lang="en-US" sz="1015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как способ спасения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ряда ящериц хвост может отрываться при нападении, позволяя животному убежать. Отпавший хвост постепенно отрастает заново, восстанавливаясь за несколько недель.
</a:t>
            </a:r>
            <a:endParaRPr lang="en-US" sz="1147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 помощью яда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Гадюки и коралловые змеи обладают ядовитыми зубами и железами, что обеспечивает им преимущество в охоте и защищает от врагов. Яд используется как эффективное оружие в борьбе за выживание.
</a:t>
            </a:r>
            <a:endParaRPr lang="en-US" sz="1015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выживанию у пресмыкающихся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пресмыкающихся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регулируют численность насекомых и мелких грызунов, предотвращая их чрезмерное размножение и поддерживая баланс в экосистемах.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биоразнообразию, выступая и хищниками, и жертвами, обеспечивая устойчивое протекание пищевых цепочек.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исчезновение ведёт к нарушению экосистемного равновесия, что может отразиться на состоянии других видов и здоровье среды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мифологиях Египта, Месопотамии и Индии змеи и черепахи часто символизировали мудрость, защиту и долголетие, влияя на искусство и религию.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Яды змей и ящериц применялись в медицине для создания антитоксинов и препаратов, активно изучаемых современными фармацевтами.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ассоциировались с устойчивостью и долголетием, часто выступая в качестве эмблемы мудрости и спокойствия в традициях народов.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культурах змея олицетворяла как опасность, так и целительную силу, что отражено в символах и легендах.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в истории и культуре человека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пресмыкающимся: современное состояние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включают утрату и фрагментацию природных местообитаний в результате строительства и вырубки лесов, что снижает возможности для размножения и кормления.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среды, браконьерство и изменения климата усугубляют положение многих видов, приводя к снижению их численности в дикой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678650"/>
            <a:ext cx="3604200" cy="1786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представители: сравнительная таблица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виды пресмыкающихся с описанием их ареала и причин угроз, что помогает понять современные проблемы сохранения природы.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подчёркивает, что чистота среды и сохранение среды обитания являются главным условием выживания редких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охране пресмыкающихся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соглашения, такие как CITES, регулируют торговлю животными, ограничивая негативное воздействие человеческой деятельности на популяции.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помогают повысить осведомлённость населения и привить бережное отношение к природе и её обитателям.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поддержка заказников способствует сохранению естественных местообитаний редких и уязвимых видов пресмыкающихся.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пресмыкающихся: изменения за 50 лет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устойчивое падение численности пресмыкающихся в тропиках и прибрежных зонах из-за антропогенных факторов и климатических изменений.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необходимость усиления мер сохранения для предотвращения дальнейшего снижения и возможного исчезновения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Красная книга, 2022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464992"/>
            <a:ext cx="3825794" cy="1920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45755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Занимательные факты о пресмыкающихся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86978" y="2810177"/>
            <a:ext cx="381476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задерживание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могут оставаться под водой до двух часов во время охоты, используя особое строение организма для снижения обмена веществ.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45755" y="2810177"/>
            <a:ext cx="387790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Рекордные размеры и долголетие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Анаконда достигает длины до 9 метров, являясь самой тяжёлой змеёй. Галапагосские черепахи живут свыше 200 лет, что впечатляет своей продолжительностью.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пресмыкающихся в экосистемах и перспективах охраны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играют важную роль в природе, поддерживая баланс и биоразнообразие. Их охрана и исследование важны для устойчивого будущего планеты и науки.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2026-05-09T10:45:31Z</dcterms:created>
  <dcterms:modified xsi:type="dcterms:W3CDTF">2026-05-09T10:45:31Z</dcterms:modified>
</cp:coreProperties>
</file>