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организма: как тело бережёт нас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защищает нас от микробов и помогает оставаться здоровыми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слишком малы, чтобы увидеть их без увеличения, но некоторые умеют портить настроение и здоровье. Они могут жить на руках, игрушках и дверных ручках. Поэтому организму нужна защита каждый день, без выходных и отпуска.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нужна защита от микробов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первый защитник организма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 и не даёт многим микробам легко попасть внутрь. Она работает как прочная стенка, которая охраняет нас во время игр, прогулок и сна.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от пота и жира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и кожный жир тоже участвуют в защите. Они создают условия, в которых многим микробам труднее задержаться на коже и начать вредить организму.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Раны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коже есть порез или царапина, микробам проще проникнуть внутрь. Поэтому важно держать кожу чистой и вовремя обрабатывать даже маленькие ранки.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212" y="1838326"/>
            <a:ext cx="1967924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Слизь, слёзы и реснички помогают ловить микробы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задерживает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носу, глазах и дыхательных путях слизь словно липкая ловушка. Она задерживает пыль и микробы, чтобы они не попали глубже в организм и не устроили там беспорядок.
</a:t>
            </a:r>
            <a:endParaRPr lang="en-US" sz="1673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выталкивают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реснички в носу двигаются и помогают выносить лишнее наружу. Это похоже на маленькую уборку, которая идёт круглые сутки и почти незаметна для человека.
</a:t>
            </a:r>
            <a:endParaRPr lang="en-US" sz="1754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 и слюна смывают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 и слюна тоже защищают нас. Они смывают часть вредных микробов, как вода смывает грязь с рук. Работа тихая, а польза очень большая.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Микроб проник внутрь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микробу удалось пройти первую защиту, организм сразу замечает непрошеного гостя и начинает действовать.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Появляются признаки борьбы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места, где оказался микроб, может возникнуть покраснение, припухлость и тепло. Так тело старается не дать ему быстро размножаться.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усиливается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поднимается температура. Это помогает организму бороться с микробом и показывает, что внутри идёт серьёзная защитная работа.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микроб всё-таки попал в организм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Разведчики в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кровяные клетки похожи на маленьких сторожей. Они быстро находят вредные микробы и стараются их уничтожить, чтобы болезнь не успела разгуляться. Их работа незаметна, но без неё организм остался бы без охраны.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враге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с некоторыми микробами организм их запоминает. Это как если бы у защитников появился список знакомых нарушителей. В следующий раз они узнают их гораздо быстрее и начинают борьбу почти сразу.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работает не в одиночку, а целой командой. Одни клетки ищут микробы, другие помогают их обезвредить, а третьи запоминают опасного гостя. Вместе они защищают человека днём и ночью, даже когда он спокойно спит.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команда защитников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тело встречает микроб и усиливает защиту шаг за шагом.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защита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812" y="1838242"/>
            <a:ext cx="488869" cy="55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0246" y="1838242"/>
            <a:ext cx="488869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воспаление — это сигналы защиты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температура создаёт условия, в которых многим микробам труднее размножаться. Это не каприз организма, а его способ бороться с болезнью.
</a:t>
            </a:r>
            <a:endParaRPr lang="en-US" sz="1779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заметно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стало красным, тёплым и чувствительным, это признак воспаления. Организм как будто включает яркую лампочку: здесь идёт защита.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для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помогают взрослым и врачам понять, что телу нужна помощь. Чем раньше заметить проблему, тем легче поддержать организм и помочь ему восстановиться.
</a:t>
            </a:r>
            <a:endParaRPr lang="en-US" sz="16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2467" y="1838326"/>
            <a:ext cx="1812075" cy="270490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защитным силам работать лучше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для тела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отдыхает и восстанавливается. За день он успевает потрудиться, а ночью получает время на спокойную «перезарядку» и подготовку к новому дню.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особенно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тело растёт, а сил тратится много. Если сон короткий или беспокойный, человек быстрее устаёт и чувствует себя менее бодрым и весёлым.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делает защиту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помогает защитной системе работать лучше. Когда время сна примерно одинаковое, организму проще привыкнуть к ритму и быть готовым к новым нагрузкам.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помогают телу получать нужные вещества. Они делают питание ярким и полезным, а заодно поддерживают рост и силы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молочные продукты и белок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молочные продукты, мясо и рыба помогают телу крепнуть. В такой еде есть важные вещества, которые нужны для роста, энергии и хорошего самочувствия.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организму работать без лишней усталости. Она нужна всем клеткам, поэтому пить её важно регулярно, а не только когда уже очень захотелось.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сладостей и фастфуда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 фастфуд могут быть вкусными, но они не делают организм сильнее. Лучше, когда в рационе есть разнообразие, а не только «быстрая радость».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поддерживает защиту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во дворе — как маленькая тренировка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бегают, прыгают и играют в мяч, тело работает активнее. Кровь быстрее переносит по организму кислород и полезные вещества. После такой прогулки настроение обычно тоже становится лучше, почти как у солнечного зайца.
</a:t>
            </a:r>
            <a:endParaRPr lang="en-US" sz="971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помогает проснуться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ходьба, катание на велосипеде или подвижная игра на площадке помогают человеку быть бодрым. Мышцы получают нагрузку, а организм учится работать слаженно. Даже короткая прогулка может заметно освежить после долгого сидения.
</a:t>
            </a:r>
            <a:endParaRPr lang="en-US" sz="1047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дома и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комнату регулярно проветривать, в ней становится легче дышать и приятнее находиться. Свежий воздух помогает уменьшать количество микробов в помещении. Поэтому открытое окно — не просто щель, а полезный помощник здоровья.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свежий воздух укрепляют тело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76729"/>
            <a:ext cx="542225" cy="48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1575" y="1838326"/>
            <a:ext cx="488936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5705" y="1838326"/>
            <a:ext cx="488936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 для чистоты и здоровья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 мылом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 смывает грязь и многие микробы, особенно если хорошо потереть ладони, пальцы и пространство между ними. Это простая привычка, которая каждый день защищает от лишних неприятностей.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помогает убрать остатки еды и микробы изо рта. Так рот остаётся чище, а вредным гостям становится труднее задержаться и устроить там беспорядок.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меньше собирает грязь и микробы после прогулок, игр и поездок. Она помогает чувствовать себя аккуратно, а коже — оставаться в более спокойных условиях.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ногти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длинными ногтями легко прячется грязь, которую трудно заметить. Если ногти короткие и ухоженные, микробам становится сложнее попасть в организм с рук во время еды или игр.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обычная гигиена помогает уменьшить число микробов и нагрузку на защитные силы организма.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чистых рук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212" y="1838326"/>
            <a:ext cx="1967924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помогают организму познакомиться с опасными микробами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Безопасное 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показывает иммунитету маленькую и безопасную подсказку о микробе. Организм учится узнавать его без настоящей болезни и готовит защиту заранее, как разведчик перед важным заданием.
</a:t>
            </a:r>
            <a:endParaRPr lang="en-US" sz="1666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Память для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прививки организм запоминает, как выглядит опасный микроб. Если он встретится снова, белые кровяные клетки среагируют быстрее и не дадут ему легко размножаться.
</a:t>
            </a:r>
            <a:endParaRPr lang="en-US" sz="1666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Меньше тяжёлых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прививкам некоторые опасные инфекции стали встречаться гораздо реже. Это помогает защищать и одного ребёнка, и многих людей вокруг, чтобы болезни не распространялись так быстро.
</a:t>
            </a:r>
            <a:endParaRPr lang="en-US" sz="15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делиться вещами, которые могут переносить микробов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 — только свои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Носовой платок, бутылка для воды, ложка и зубная щётка должны быть личными. На них могут оставаться микробы, которые легко переходят к другому человеку.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 чихание с умом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прикрывать рот локтем или салфеткой, капельки со микробами не разлетаются далеко. Это простая привычка, которая защищает одноклассников, друзей и взрослых рядом.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и себя, и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соблюдает такие правила, он уменьшает риск передачи болезни. Это полезно не только для него самого, но и для всей семьи, где всегда ценят здоровые носы и спокойный кашель.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номер скорой помощи в России.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скорой медицинской помощи в России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высокая температура, сильная слабость или трудное дыхание не проходят, взрослые должны быстро связаться с врачом. Своевременная помощь делает лечение безопаснее и спокойнее.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316" y="1743076"/>
            <a:ext cx="1958713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отдыха — мало сил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долго не отдыхает и не высыпается, тело быстрее устаёт. Защитным силам тогда сложнее работать, поэтому обычные дела начинают казаться тяжелее, чем они есть.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тоже утомляет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переживания мешают человеку чувствовать себя спокойно и бодро. Организму приходится тратить больше сил, а это делает его менее готовым бороться с микробами и быстрее восстанавливаться.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режим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игры, отдых и добрые слова поддерживают хорошее настроение и силы. Когда день проходит без лишней спешки, организму легче сохранять порядок и защищать себя.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переживания мешают защите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привычек показывает, как каждый день поддерживать организм и помогать его защитным силам работать лучше.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шаги к крепкой защите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56034"/>
            <a:ext cx="431178" cy="431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4884" y="1949450"/>
            <a:ext cx="333259" cy="444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613" y="1949450"/>
            <a:ext cx="388803" cy="44434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помощники организма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закрывает тело, словно надёжный плащ. Она помогает не пускать микробов внутрь, а чистая кожа и аккуратная обработка царапин делают эту защиту ещё сильнее.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и слёзы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Слизь, слёзы и другие влажные помощники ловят пыль и микробы, а потом уносят их прочь. Эти тихие стражи работают каждый день, даже когда мы их не замечаем.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кровяные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кровяные клетки находят вредных микробов и помогают их уничтожать. Они словно маленькая команда защитников, которая быстро собирается, когда организму нужна помощь.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тело отдыхает, растёт и восстанавливает силы. Хороший сон помогает защитной системе работать внимательнее, а уставшему организму — не путаться в важной работе.
</a:t>
            </a:r>
            <a:endParaRPr lang="en-US" sz="1381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даёт силы, а чистые руки, зубы и одежда уменьшают число микробов. Вместе они помогают организму тратить энергию не на лишнюю борьбу, а на рост и бодрость.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организма — это привычки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защищает нас постоянно, но ему нужны наши полезные привычки. Сон, движение, чистые руки, свежий воздух, вода, еда и прививки делают защиту сильнее и помогают чувствовать себя бодро.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2026-05-26T03:24:29Z</dcterms:created>
  <dcterms:modified xsi:type="dcterms:W3CDTF">2026-05-26T03:24:29Z</dcterms:modified>
</cp:coreProperties>
</file>