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заболевания пищеварительной системы и их профилактика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профилактика заболеваний пищеварения у подростков — ключевая тема.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беречь органы пищеварения?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обеспечивает организм питательными веществами, необходимыми для роста и развития. Нарушения пищеварения приводят к снижению энергии, ухудшению иммунитета и концентрации. В подростковом возрасте важно формировать правильные привычки питания для предотвращения болезней.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пищеварительной системы и их функции
</a:t>
            </a:r>
            <a:endParaRPr lang="en-US" sz="1968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глотка — начало пути пищи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измельчает и увлажняет пищу, смешивая её со слюной, содержащей ферменты. Глотка служит проходом, по которому пища направляется в пищевод, обеспечивая плавное движение к желудку.
</a:t>
            </a:r>
            <a:endParaRPr lang="en-US" sz="839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кишечник — переваривание и усвоение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отвечает за расщепление пищи с помощью кислот и ферментов. Тонкая кишка поглощает питательные вещества, а толстая кишка отвечает за всасывание воды и формирование каловых масс.
</a:t>
            </a:r>
            <a:endParaRPr lang="en-US" sz="89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и поджелудочная железа — поддержка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вырабатывает желчь для эмульгации жиров, а поджелудочная железа выделяет ферменты, ускоряющие расщепление белков, жиров и углеводов в кишечнике.
</a:t>
            </a:r>
            <a:endParaRPr lang="en-US" sz="9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заболевания пищеварения у подростков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и язвенная болезнь часто связаны с неправильным питанием и стрессами, вызывают боли и дискомфорт.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Гастроэнтерит и дисбактериоз возникают из-за инфекций и нарушения баланса микрофлоры кишечника.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Панкреатит развивается при переизбытке жирной пищи и чрезмерной нагрузке на поджелудочную железу.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расстройства желудка и запоры связаны с нарушением режима питания и недостатком физической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Гастрит: причины, признаки и возможные последствия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гастрита — нерегулярное питание, злоупотребление острыми и жирными блюдами, курение и психологический стресс.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включают боли в верхней части живота, изжогу, тошноту и неприятный вкус во рту, свидетельствующие о воспалении слизистой.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лечить, гастрит может привести к язве желудка и хроническим воспалительным процессам, ухудшающим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Язвенная болезнь: причины, симптомы и риски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Язва развивается под действием желудочной кислоты на повреждённую слизистую, часто из-за нерегулярного питания и перенесённых инфекций.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симптомы — ноющие боли в животе, изжога, снижение аппетита и иногда рвота, что требует внимания и диагностики.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осложнениях возможны кровотечения и прободение язвы, угрожающие жизни, поэтому важно своевременно получать лечение.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— нарушение кишечной микрофлоры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дисбактериоза — бесконтрольный приём антибиотиков, несбалансированное питание и хронические стрессы.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вздутием, неустойчивым стулом, метеоризмом, что снижает комфорт и работоспособность подростка.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неприятных симптомов, дисбактериоз ухудшает иммунитет, делая организм уязвимым к инфекциям и воспалениям.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заболеваний пищеварения у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сталкиваются с функциональными нарушениями и воспалениями пищеварительной 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и дисбактериоз — наиболее частые проблемы, требующие профилактики и своевременного лечения.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Панкреатит и болезни печени: причины и проявления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Панкреатит у подростков часто вызван перееданием, избытком жирной и сладкой пищи, что приводит к воспалению поджелудочной железы.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Печёночные болезни связаны с инфекциями, нарушением питания и обмена веществ, вызывая общую слабость и дискомфорт в животе.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диагностика и коррекция питания помогают предупреждать осложнения и поддерживать здоровье органов пищеварения.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неправильного питания на пищеварение подростков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Фастфуд и его негативные эффекты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фастфуда приводит к хроническим воспалениям в органах пищеварения. Избыток жиров и химических добавок способствует развитию ожирения и нарушению обмена веществ.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 чипсов и сладких напитков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Чипсы и газированные напитки содержат много солей и сахара, замедляющих работу кишечника и снижая иммунитет подростка. Длительное употребление увеличивает риск воспалений и заболеваний.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витаминов и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Несбалансированное питание снижает поступление необходимых микроэлементов, что ослабляет защитные функции организма и увеличивает восприимчивость к инфекциям и хроническим болезням.
</a:t>
            </a:r>
            <a:endParaRPr lang="en-US" sz="8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как фактор профилактики заболеваний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перед приёмом пищи и после посещения туалета существенно уменьшает риск попадания вредных микробов и предотвращает заболевания пищеварительной системы.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посуды и правильное хранение продуктов помогают избежать размножения бактерий, что особенно важно для предотвращения кишечных инфекций среди подростков.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простых гигиенических правил способствует снижению распространённости заболеваний и поддерживает общее здоровье пищеварительной системы в подростковом возрасте.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полезные и вредные продукты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употребление полезных продуктов способствует укреплению пищеварительной системы и снижает риск развития гастрита, дисбактериоза и ожирения.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вредных продуктов и включение в рацион полезных снижает распространённость хронических заболеваний пищеварительной системы.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Научно-исследовательский институт питания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физической активности на пищеварение у подростков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спорт помогает пищеварению?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спортом улучшают перистальтику кишечника, способствуя более быстрому и полноценному перевариванию пищи. У подростков регулярные тренировки уменьшают риск запоров и нормализуют обмен веществ.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образ жизни и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физической активности помогает контролировать вес и снижает накопление жировой ткани, что предотвращает развитие связанных с ожирением заболеваний пищеварительной системы.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занятий для подростков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на велосипеде, бег и игровые виды спорта эффективно стимулируют работу желудочно-кишечного тракта, укрепляя общий иммунитет и улучшая самочувствие подростков.
</a:t>
            </a:r>
            <a:endParaRPr lang="en-US" sz="9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в профилактике заболеваний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1,5-2 литров воды в день обеспечивает оптимальные условия для пищеварительных процессов и способствует растворению продуктов обмена веществ.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уровень жидкости помогает поддерживать нормальную работу кишечника и предотвращает появление запоров, что особенно важно для подростков.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ухудшает обмен веществ, снижает жизненный тонус и увеличивает вероятность развития воспалительных процессов в пищеварительной системе.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стрессов на органы пищеварения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испытывая эмоциональные нагрузки, часто страдают от спазмов желудка и ухудшения аппетита, что влияет на общее состояние пищеварительной системы.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Стрессы могут усиливать симптомы уже существующих заболеваний, например, гастрита или синдрома раздражённого кишечника, усложняя процесс лечения.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снижение стрессовых факторов и развитие навыков релаксации помогают минимизировать негативное влияние на органы пищеварения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как фактор риска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приводит к повреждению слизистой желудка и увеличивает уровень кислоты, что способствует развитию воспалительных заболеваний и язв.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энергетиков раздражает желудок, усиливает секрецию кислоты и повышает риск возникновения гастрита и язвенных поражений у подростков.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сна нарушает обмен веществ и ослабляет защитные механизмы организма, что усугубляет течение желудочно-кишечных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рекомендации по профилактике пищеварительных заболеваний у подростков
</a:t>
            </a:r>
            <a:endParaRPr lang="en-US" sz="1635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правильного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сбалансированное питание с ограничением сладких и газированных напитков помогает поддерживать здоровье желудочно-кишечного тракта и предотвращать развитие хронических заболеваний.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режима дня и физической активности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правильного распорядка времени и вовлечение подростков в спортивные секции способствует нормализации обмена веществ и улучшает моторику кишечника.
</a:t>
            </a:r>
            <a:endParaRPr lang="en-US" sz="806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и медицинские осмотры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отношение к жалобам и регулярные профилактические осмотры позволяют выявлять болезни на ранних стадиях и своевременно принимать необходимые меры.
</a:t>
            </a:r>
            <a:endParaRPr lang="en-US" sz="80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7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появлении симптомов пищеварительных заболеваний
</a:t>
            </a:r>
            <a:endParaRPr lang="en-US" sz="1745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своевременного обращения и качественного лечения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заблуждения о здоровье пищеварения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Популярное заблуждение — считать чипсы и газированные напитки безвредными продуктами, что приводит к игнорированию их негативного воздействия на пищеварительную систему.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верят, что гастрит — проблема исключительно взрослых, однако подростки также подвержены этому заболеванию при несоблюдении правил питания и образа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слабых болей в животе и других симптомов часто приводит к запоздалому обращению к врачу и осложнению состояния здоровья подростка.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профилактики пищеварительных заболеваний у подростков
</a:t>
            </a:r>
            <a:pPr algn="ctr" indent="0" marL="0">
              <a:lnSpc>
                <a:spcPct val="80000"/>
              </a:lnSpc>
              <a:buNone/>
            </a:pPr>
            <a:r>
              <a:rPr lang="en-US" sz="27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здоровых привычек питания, личной гигиены, активного образа жизни и своевременное реагирование на симптомы обеспечивают подросткам крепкое здоровье и качественную жизнь.
</a:t>
            </a:r>
            <a:endParaRPr lang="en-US" sz="271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2026-05-09T06:06:38Z</dcterms:created>
  <dcterms:modified xsi:type="dcterms:W3CDTF">2026-05-09T06:06:38Z</dcterms:modified>
</cp:coreProperties>
</file>