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«Косцы» Аркадия Пластова: образ труда, природы и национального характера
</a:t>
            </a:r>
            <a:endParaRPr lang="en-US" sz="229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 у Пластова становится образом гармонии человека с миром.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в историко-культурном контексте
</a:t>
            </a:r>
            <a:endParaRPr lang="en-US" sz="2941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Пластов писал деревенскую Россию как художник, знавший ее изнутри. «Косцы» отражают послевоенное внимание к труду, земле и нравственной стойкости, а также традиционное представление о сенокосе как жизненно важной работе.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Пластов как художник деревенской темы
</a:t>
            </a:r>
            <a:endParaRPr lang="en-US" sz="2464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Аркадий Пластов (1893–1972) последовательно обращался к жизни деревни, изображая не исключительные события, а повседневный труд, который определяет уклад и человеческое достоинство.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живопись отличают точность наблюдения, естественная композиция и внимание к реальным жестам, одежде, пространству и свету, благодаря чему сцены выглядят достоверно и убедительно.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Пластов соединял реализм с лирическим отношением к человеку: в его работах сельская жизнь показана не грубо и не буднично, а как нравственно значимая часть национальной культуры.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картины: летний сенокос на открытом лугу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день и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полотне показан момент сенокоса в разгар лета, когда трава уже созрела для покоса. Люди работают спокойно и сосредоточенно, без суеты и лишнего напряжения.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пейзажа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Луг, небо и дальний горизонт образуют широкий и свободный мир. Пейзаж здесь не просто фон, а равноправная часть сцены, задающая ее настроение и смысл.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ритм движения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выстроена так, что повторяющиеся фигуры косцов объединяются в единый трудовой строй. Зритель ощущает не отдельные движения, а общий ход работы.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Наклоны тел, линии кос и направление жестов создают выразительный ритм. Он передает непрерывность действия и подчеркивает слаженность людей, занятых общим делом.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пространство луга усиливает впечатление свободы и масштаба. Сцена воспринимается как часть большого природного мира, а не как замкнутый бытовой эпизод.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организация полотна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Колорит не только описывает летний день, но и связывает фигуры с окружающим пространством, делая сцену цельной и живой.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теплые природные оттенки, поэтому картина звучит светло, спокойно и празднично, без резких контрастов.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анализ картины Аркадия Пластова «Косцы»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косцов и их художественная выразительность
</a:t>
            </a:r>
            <a:endParaRPr lang="en-US" sz="2607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Собирательный образ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Косцы показаны не как отдельные портреты, а как единый образ людей труда. Важно не различие характеров, а общая внутренняя собранность и принадлежность к одному делу.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жеста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наклон корпуса, движение рук и положение косы переданы наблюдательно и убедительно. Детали рабочего движения делают образ живым и достоверным, без театральности и украшательства.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быта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одежда подчеркивает повседневность сельской жизни и лишает сцену внешней декоративности. Благодаря этому в фигурах ощущаются опыт, выдержка и спокойное достоинство.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соучастник человеческого труда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Луг, трава, цветы и небо не отделены от людей, а включены в общий ритм картины. Природа здесь не наблюдает со стороны, а как будто отвечает на движение косцов.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воздух создают ощущение ясного, полного дня, в котором труд воспринимается естественно и спокойно. Эмоциональная атмосфера рождается именно из согласия человека с живой средой.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Сенокос как важная тема русской жизни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крестьянском хозяйстве сенокос был не сезонной подробностью, а обязательным этапом года. От заготовки сена напрямую зависели корм для скота и устойчивость семьи зимой.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работа требовала точного времени, выносливости и согласованных усилий. Поэтому сенокос воспринимался как общая задача, где особенно ценились дисциплина и взаимопомощь.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культуре летний покос связывался с напряженной, но необходимой работой, когда природа достигала зрелости, а человек должен был успеть воспользоваться ее щедростью.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сенокос стал устойчивым образом русской жизни: в нем соединяются труд, сезонность, забота о будущем и чувство общей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логика картины «Косцы»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визуальных и смысловых связей, определяющих восприятие полотна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точность художественных деталей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Пластов внимательно передает фактуру травы, скошенного сена и летнего света, благодаря чему пейзаж воспринимается как подлинное пространство деревенского труда, а не как условная декоративная сцена.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кос, наклон тел и напряжение рук написаны с точным знанием физического действия; в этих деталях видно наблюдение за работой, а не отвлеченное изображение крестьянского быта.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инструменты и жесты персонажей сохраняют историческую достоверность середины XX века, но частная сцена поднимается до образа целой крестьянской России, узнаваемой и обобщенной одновременно.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67818" y="1406675"/>
            <a:ext cx="398311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картины и их значение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полотна помогают увидеть, как через предметную деталь Пластов раскрывает труд, пространство и образ жизни деревни.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детали работают не по отдельности: вместе они создают ощущение гармонии труда, природы и человеческого достоинства.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картины А. А. Пластова «Косцы»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три эмоциональные линии задают тон картине и превращают обычный сенокос в образ тихой, созидательной радости.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в полотне — спокойствие, свет и сосредоточенность.
</a:t>
            </a:r>
            <a:endParaRPr lang="en-US" sz="1333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картины А. А. Пластова «Косцы»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картины и их соотношение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темы не конкурируют с главными, а поддерживают их, усиливая ощущение жизненной цельности и культурной преемственности.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смысла — труд в природной среде; остальные темы уточняют его как коллективное и национально значимое действие.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содержания картины А. А. Пластова «Косцы»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«Косцов» в творчестве Пластова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«Косцы» продолжают главную линию художника — внимательное и уважительное изображение деревенской жизни, в которой повседневный труд становится важнейшей нравственной ценностью.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особенно заметны типичные для Пластова черты: опора на натуру, мягкий лиризм, теплое отношение к человеку и интерес к национальному укладу русской деревни.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показывает, что художника интересует не эффектный сюжет, а внутренняя правда сельского мира, где простое действие раскрывает достоинство, опыт и связь человека с землей.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8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картины с русской литературой и искусством
</a:t>
            </a:r>
            <a:endParaRPr lang="en-US" sz="2388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труд становится образом родины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труд на земле часто связан не только с хозяйственной необходимостью, но и с памятью о родине, нравственной ответственностью и мерой человеческой жизни. У Пластова этот мотив выражен через спокойную сцену сенокоса, где повседневность звучит как высокая тема.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который несет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живопись нередко делает природу не фоном, а носителем главной идеи. В «Косцах» луг, свет и небо организуют восприятие сцены так, что человек и мир оказываются взаимно согласованы, а труд приобретает художественную и духовную выразительность.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Композиционные акценты полотна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движений связывает все элементы в единый визуальный строй и делает сцену особенно цельной.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сосредоточен на людях и их действии: композиция подчиняет пейзаж ритму общего труда.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композиции картины А. А. Пластова «Косцы»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помогает понять, что труд — это не только обязанность, но и способ проявить характер, ответственность и умение доводить дело до результата.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показывает ценность командной работы: успех достигается не одиночным усилием, а согласованностью, вниманием к другим и общим ритмом действий.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Полотно учит уважать связь человека с природой, напоминая, что бережное отношение к земле и ее ресурсам остается современной этической задачей.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важен и гуманистический смысл картины: в ней повседневная жизнь выглядит значимой, а простая работа — достойной культурной памяти.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картины для современного школьника
</a:t>
            </a:r>
            <a:endParaRPr lang="en-US" sz="28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0292" y="1531950"/>
            <a:ext cx="3966316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анализа картины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картины А. А. Пластова «Косцы»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основные признаки произведения помогают раскрыть его идею и эмоциональный строй.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строится на единстве жанровой сцены и пейзажа: обычный сельский эпизод превращается в образ гармоничной, осмысленной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гуманистический смысл картины «Косцы»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Пластов показывает, что в созидательном труде раскрываются красота, сила и достоинство человека. «Косцы» соединяют реализм, лиризм и национальную память, превращая сенокос в образ гармонии 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2026-05-23T18:29:06Z</dcterms:created>
  <dcterms:modified xsi:type="dcterms:W3CDTF">2026-05-23T18:29:06Z</dcterms:modified>
</cp:coreProperties>
</file>