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и буквы: как они помогают читать и 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согласные звуки, научимся слышать их и писать без ошибок.
</a:t>
            </a:r>
            <a:endParaRPr lang="en-US" sz="2834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делают слово узнаваемым, помогают читать точнее и выбирать нужную букву. Если их хорошо слышать, легче делить слово на звуки и не ошибаться в письме.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согласные важно уметь слышать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звук произносится не свободно: воздуху мешают губы, зубы, язык или горло. Поэтому он звучит короче и чётче, чем гласный.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согласным относятся звуки [м], [н], [с], [т], [к], [ш]. Их удобно слушать в словах мама, нос, сок и 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произносим слово по звукам, согласные особенно заметны. Они как маленькие помощники, которые удерживают слово и делают его узнаваемым.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согласный звук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слово медленно, по частям. Тогда легче заметить, где звук встречает преграду: губы смыкаются, язык касается зубов или воздух идёт с шумом.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короткие слова для тренировки: пар, суп, сом, шар. Они звучат смешно и ясно, а согласные в них слышатся особенно отчётливо.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согласный звук в слове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участием голоса. К ним относятся [б], [в], [г], [д], [ж], [з], [л], [м], [н], [р], [й].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звучат почти только как шум, без сильного голоса. Это [п], [ф], [к], [т], [ш], [с], [х], [ц], [ч], [щ].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согласных есть пары по звонкости и глухости: [б] — [п], [д] — [т], [ж] — [ш], [з] — [с].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помогают внимательнее слушать слово и лучше понимать, как оно звучит в речи и как будет писаться.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согласного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услышать звук, определить его признаки и найти парный согласный.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— два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согласный может звучать твёрдо или мягко. В словах мак и мяч звук [м] меняется, хотя буква остаётся той же.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часто показывают буквы е, ё, ю, я, и. Они помогают понять, что согласный нужно произнести мягче и аккуратнее.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 звука не обозначает, но помогает показать мягкость. В словах конь, день, пальто она очень полезна и вовсе не молчит зря.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звучат нежнее и короче, а твёрдые — более чётко и твёрдо. Это легко услышать, если сравнить пару слов вслух.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 на письме, а звук — то, что слышится в речи. Поэтому одно и то же слово нужно и видеть, и слушать.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могут смягчать согласный или обозначать два звука в начале слова. Мягкий знак ь звука не имеет, но помогает не ошибиться.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— не одно и то же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алфавите 33 буквы. Одни обозначают гласные звуки, другие — согласные, и у каждой группы есть свои помощники в речи.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согласным буквам относятся: б, в, г, д, ж, з, й, к, л, м, н, п, р, с, т, ф, х, ц, ч, ш, щ.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в разных словах могут звучать по-разному. Поэтому важно не только смотреть на буквы, но и внимательно слушать всё слово целиком.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 согласные буквы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804012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образуют пары по звонкости и глухости: б — п, в — ф, г — к, д — т, ж — ш, з — с. Это помогает сравнивать звучание.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Непарные 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Непарные согласные не имеют такой пары: м, н, л, р, й, х, ц, ч, щ. Они встречаются в словах очень часто и звучат по-своему.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нужно слушать слово целиком. Тогда легче заметить, какой согласный слышится ясно, а какой меняется рядом с другими звуками.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парных и непарных согласных свои признаки и свои примеры. Вместе они помогают русской речи быть точной, понятной и выразительной.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 непарные согласные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Особенные согласные: й, л, м, н, р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 — маленький звук, который слышно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[й] короткий, но очень заметный: он быстро «прыгает» в слове и помогает ему звучать живо. Его легко услышать в словах ёлка и майка, где он делает речь звонкой и лёгкой.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Л, м, н, р — согласные с ясным голосом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[л], [м], [н], [р] звучат отчётливо и понятно. Они часто встречаются в простых словах: луна, мама, нос, рак. Такие слова удобно произносить медленно и внимательно, чтобы хорошо услышать каждый согласный.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слух на знакомых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короткое и знакомое, искать согласные особенно легко. Слова лимон, ёлка, мама, нос и рак помогают заметить, как согласные звучат по-разному, но остаются надёжными помощниками в речи.
</a:t>
            </a:r>
            <a:endParaRPr lang="en-US" sz="10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звуки [ж], [ш], [ч], [щ] звучат с особым шумом, будто тихо шуршат или шипят. Их удобно искать в словах шапка, жук, чай и щётка, если произносить слово медленно.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свистящие легко перепутать, если спешить. Поэтому лучше сначала вслушаться в слово, потом назвать звук и только после этого выбирать букву в тетради.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Свистящие [с], [з], [ц] тоже слышны очень чётко, но их шум похож на свист. Они встречаются в словах сон, зонт и цапля и помогают ребёнку тренировать внимательное слушание.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свистящие согласные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мягкость согласного на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услышать мягкий согласный и выбрать нужную букву или мягкий знак.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могут стоять в начале слова, как в слове дом, или в самом конце, как в слове лес. Их важно не пропускать, потому что именно они делают слово узнаваемым.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согласные тоже работают очень активно: в слове окно они соединяют части слова и помогают произносить его ровно. Если слушать медленно, середина слова становится понятнее.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парные звонкие согласные часто оглушаются: дуб звучит как [дуп], гриб как [грип]. Это нужно замечать, чтобы правильно читать и не ошибиться при письме.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 начале, середине и конце слова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произносим слово, сначала важно услышать его звучание целиком. Так легче заметить, какой согласный стоит в слове и как он меняется рядом с другими звуками.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 на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смотрим на буквы. Буквы е, ё, ю, я после согласных часто делают звук мягче, а мягкий знак ь сам звука не имеет, но помогает не ошибиться.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звук, видим букву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согласную букву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услышать трудный согласный и выбрать букву без спешки.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искать парные согласные в словах дом и том, шар и жар, голос и колос. Такое сравнение учит слышать, чем один звук отличается от другого.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хорошее упражнение — назвать мягкие согласные в словах лиса, конь и день. Здесь важно не торопиться и прислушаться к тому, как слово звучит.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посчитать согласные в словах лес, школа и гриб. Это помогает развивать внимание, слух и привычку проверять себя перед письмом.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упражнения для тренировки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внимательных ушей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сравнивать слова, которые отличаются одним согласным: дом — том, шар — жар. Такие пары звучат как маленький секрет, который нужно разгадать. Ребёнок слушает, замечает разницу и быстро запоминает её без скуки.
</a:t>
            </a:r>
            <a:endParaRPr lang="en-US" sz="102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Рифмовка и движение делают урок весёлым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рифмовки помогают повторять звуки почти как в игре. Можно хлопать в ладоши, если слышится заданный согласный, и улыбаться, когда слово звучит особенно звонко. Так обучение становится живым и очень понятным.
</a:t>
            </a:r>
            <a:endParaRPr lang="en-US" sz="943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услышать звук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картинка, слово запоминается легче. Барабан, флажок, шапка и зонт можно не только назвать, но и соотнести с ярким изображением. Тогда согласный звук связывается с предметом, и память работает дружнее.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уроке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букву и звук. Буква видна глазами, а звук слышится ушами, поэтому сначала нужно произнести слово и только потом говорить о его записи.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 мягкость согласного. Если пропустить мягкий знак ь или не обратить внимание на буквы е, ё, ю, я, слово может прочитаться неверно.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— конец слова. Там парный звонкий согласный часто оглушается, и ребёнок слышит не совсем то, что пишет. Здесь особенно важна внимательная проверка.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спешка. Самый надёжный порядок такой: услышать слово, выделить звук, проверить его и только потом выбрать букву для письма.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второклассников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согласных звуках и буквах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делают русскую речь чёткой и выразительной. Если помнить о звонких и глухих, твёрдых и мягких звуках, а также внимательно слушать слово, читать и писать становится намного легче.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2026-05-21T11:37:13Z</dcterms:created>
  <dcterms:modified xsi:type="dcterms:W3CDTF">2026-05-21T11:37:13Z</dcterms:modified>
</cp:coreProperties>
</file>