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США: масштаб, структура и глобальная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крупнейшая экономика мира: диверсифицированная система услуг, промышленности, сельского хозяйства и науки.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хозяйство США стало ведущим в мире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США складывалось из ранней индустриализации, освоения огромной территории и мощной сырьевой базы. В XIX–XX веках значительную роль сыграли железные дороги, массовое производство, рост корпоративного капитала и государственное регулирование после кризиса 1929–1933 годов. После Второй мировой войны США укрепились как центр финансов, науки и международной торговли.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хозяйства США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формирует примерно 80% ВВП и обеспечивает большую часть занятости. Особенно заметны финансы, образование, здравоохранение, торговля и транспорт, а также ИТ и деловые услуги.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 США сохраняет высокотехнологичный характер и опирается на наукоемкие производства. Здесь важны новые материалы, инженерные решения и технологические цепочки, связывающие лаборатории и заводы.
</a:t>
            </a:r>
            <a:endParaRPr lang="en-US" sz="1345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экономика США сочетает разные по природе отрасли: «двигатели» роста дают услуги и наука, а промышленность обеспечивает производство и обновление технологий.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занимает меньшую долю в ВВП, но отличается высокой продуктивностью. Благодаря современным технологиям и организации производства оно играет заметную роль в экспортных поставках.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2008–2009 и 2020 годах ВВП заметно снижался, но затем следовало восстановление. Это отражает устойчивость экономики и способность адаптироваться.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приводят к спадам, однако масштабы и диверсификация поддерживают дальнейший рост. США сохраняют высокие позиции по объему производства товаров и услуг.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ВВП США и влияние кризисов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типовым вехам кризисов (значения — условный индекс для иллюстрации тенденций).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8105" y="1612725"/>
            <a:ext cx="3214190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экономики группируются вокруг крупных городов, технологических кластеров и сырьевых районов, формируя ярко выраженную территориальную специализацию.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размещение отраслей показывает, что США развивают «специализации» регионов: от финансового управления до сырьевой и технологической базы.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районам размещения отраслей (учебный уровень).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 их география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пояс США: старые и новые центры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«Ржавый пояс» охватывает северо-восток и район Великих озер, где в XX веке концентрировались металлургия, машиностроение и автомобилестроение. Позже здесь особенно заметны закрытия старых производств и сокращение рабочих мест.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«Ржавый пояс»: последствия деиндустриализации
</a:t>
            </a:r>
            <a:endParaRPr lang="en-US" sz="1495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центры смещаются на Юг и Запад: ниже издержки, активнее строятся современные предприятия, развиваются технопарки. Это помогает быстрее обновлять производственные цепочки и привлекать специалистов.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промышленный сдвиг на Юг и Запад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связку «от ресурсов к рынку» и роль глобальных поставок.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производственная цепочка в экономике США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44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США: высокая товарность и специализация
</a:t>
            </a:r>
            <a:endParaRPr lang="en-US" sz="3744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фермы и механизация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опирается на крупные фермерские хозяйства и высокую механизацию. Это повышает производительность и позволяет работать с большими площадями.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селекция и удобрения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удобрения, селекция и современная техника. Такой подход помогает стабилизировать урожайность и улучшать качество продукции.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по аграрным районам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Кукурузно-соевой пояс Среднего Запада и зерновой пояс Великих равнин задают основной объем растениеводства. Запад и Юг специализируются на животноводстве.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культуры и товарная специализация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место занимают кукуруза, соя, пшеница и хлопок. Производство ориентировано на рынки, включая экспорт масличных и зерновых культур.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соя выступают ведущими по объемам, а США входят в число крупных производителей и экспортеров зерновых и масличных культур.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механизации и научной организации позволяет поддерживать высокую урожайность и товарность. Структура выпуска отражает специализацию разных аграрных зон.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сельскохозяйственные культуры США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диаграмма: условные значения для сравнения долей (точные объемы не приведены).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США: нефть, газ и возобновляемые источники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входят в число крупнейших производителей нефти и природного газа в мире благодаря развитию сланцевой добычи. Основные центры нефтегазового комплекса располагаются в Техасе, Нью-Мексико, Северной Дакоте, Луизиане и на Аляске.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Сланцевая добыча и ключевые регионы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углеводородов заметно растет роль солнечной и ветровой энергетики, особенно в Калифорнии, Техасе и на Великих равнинах. В структуре электроэнергетики сохраняются атомные электростанции.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и атомная энергетика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и их функции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агломерации США специализируются на управлении, финансах, технологиях и промышленности. Это формирует «ядро» экономического пространства и влияет на потоки услуг, капитала и занятости.
</a:t>
            </a:r>
            <a:pPr algn="l" indent="0" marL="0">
              <a:lnSpc>
                <a:spcPct val="90000"/>
              </a:lnSpc>
              <a:buNone/>
            </a:pPr>
            <a:r>
              <a:rPr lang="en-US" sz="1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функций в отдельных мегаполисах усиливает региональные различия и поддерживает специализацию, которую затем «подхватывают» отрасли вокруг этих городов.
</a:t>
            </a:r>
            <a:endParaRPr lang="en-US" sz="1557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специализациям крупнейших агломераций США (по учебным материалам и общепринятой экономико-географической характеристике).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 как основа единого рынка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контейнерные узлы — Лос-Анджелес, Лонг-Бич, Нью-Йорк и Саванна — соединяют национальную логистику с мировыми цепочками поставок. Через них США регулярно получают импорт и отправляют экспорт.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перевозки поддерживаются водными путями: судоходством на Великих озёрах и речной системой Миссисипи. Поэтому крупные объёмы грузов перемещаются не только «по суше».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сеть автомобильных и железных дорог, морских портов и международных аэропортов связывает регионы и ускоряет движение товаров. Это уменьшает издержки и делает рынок более единым.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ориентира показаны ключевые направления партнёрства США, без привязки к долям. Импорт и экспорт формируют технологические, сырьевые и потребительские потоки.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торговли подчёркивает зависимость от международных поставок комплектующих и сырья, а также экспортную роль промышленного оборудования и услуг.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США и главные партнёры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состава основных партнёров США по внешней торговле (доля не указана намеренно, поскольку точные проценты в задаче не приведены).
</a:t>
            </a:r>
            <a:endParaRPr lang="en-US" sz="8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Исследовательская инфраструктура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опираются на разветвлённую сеть университетов и исследовательских центров, а также на масштаб генерации и защиты знаний через патенты. Это ускоряет перевод идей в прикладные технологии.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Венчурное финансирование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венчурных инвестиций поддерживает стартапы и рост технологических компаний. В результате инновации быстрее проходят путь от лаборатории к рынку, даже в условиях неопределённости.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инновационных кластеров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инноваций концентрируются в Кремниевой долине, Бостонском научном районе, Сиэтле и Остине. Сочетание кадров, капитала и университетских команд формирует устойчивую «среду роста».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 производственная база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технологические компании задают направления развития цифровой экономики и индустриальных решений. На практике это проявляется в распространении облачных сервисов, ИТ-платформ и инноваций в цепочках поставок.
</a:t>
            </a:r>
            <a:endParaRPr lang="en-US" sz="1164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потенциал и инновации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создаёт много рабочих мест с высокой оплатой, но распределение доходов остаётся неравномерным. На уровень заработков влияют образование, профессия, сектор занятости и регион проживания.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занятость влияют минимальная заработная плата, миграция рабочей силы и деятельность профсоюзов. Дополнительно возрастает роль услуг и временной работы, где условия могут быть более изменчивыми.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усиливаются факторами доступности качества медицинской помощи и вариативности образовательных возможностей. На практике это означает, что стартовые условия для карьерного роста различаются заметно.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труда, доходы и социальные различия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природные условия и население определяют специализацию территории и состав предприятий.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ресурсов и климата — к специализации районов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хозяйства США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концентрирует функции финансового сектора, управленческих структур и научных центров. Средний Запад удерживает промышленную и сельскохозяйственную специализацию, обеспечивая устойчивость материального производства и цепочек поставок.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Северо-Восток и Средний Запад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быстрее растёт за счёт энергетики, машиностроения и появления новых городов, что меняет структуру занятости. Запад лидирует в технологиях, кинопроизводстве и высокотехнологичных услугах; различия проявляются в урбанизации, росте населения и модернизации экономики.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и Запад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443" y="1612725"/>
            <a:ext cx="391751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преимущества, которые поддерживают конкурентоспособность США, и ограничения, которые сдерживают развитие. Это помогает увидеть баланс «мощностей» и «уязвимостей» хозяйственной системы.
</a:t>
            </a:r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Конкурентные преимущества опираются на рынок, инновации и инфраструктуру, а ключевые риски связаны с неравномерной перестройкой территорий, финансовыми дисбалансами и воздействием транспорта и энергетики на среду.
</a:t>
            </a:r>
            <a:endParaRPr lang="en-US" sz="1345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экономико-географическим и социально-экономическим характеристикам (без указания конкретных численных индикаторов).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проблемы хозяйства США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8882" y="3403734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680" y="3403734"/>
            <a:ext cx="40425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США в мировой экономике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финансах и торговле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заметно влияют на мировые финансовые потоки и международную торговлю: крупные институты задают правила движения капитала и ликвидности. Это усиливает их позицию в глобальных расчетах и сделках.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стандарты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компании формируют подходы в электронной коммерции, программном обеспечении и высокотехнологичном производстве. Эти решения часто становятся «базой по умолчанию» для международных пользователей.
</a:t>
            </a:r>
            <a:endParaRPr lang="en-US" sz="1184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 оборонная промышленность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выступают одним из центров мировой фармацевтики и оборонной промышленности, где высока значимость исследований и долгосрочного технологического планирования. Это поддерживает экспортный потенциал и технологический суверенитет.
</a:t>
            </a:r>
            <a:endParaRPr lang="en-US" sz="112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авиационный сектор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США проявляется и в авиации, а также в связанных отраслях, где важны цепочки поставок и сложные технологические процессы. Здесь отражается взаимодействие инноваций и промышленного масштаба.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США сочетает гигантский масштаб, диверсификацию и технологическое лидерство, а также сильные транспортно-логистические связи. Устойчивость держится на услугах, промышленности, сельском хозяйстве и науке, но вызовы остаются социальными и экологическими.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итог: масштаб + специализация + вызовы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2026-05-13T06:17:18Z</dcterms:created>
  <dcterms:modified xsi:type="dcterms:W3CDTF">2026-05-13T06:17:18Z</dcterms:modified>
</cp:coreProperties>
</file>