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8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 со степенями: что нужно знать в 7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записывать короче, считать быстрее и избегать лишних вычислений.
</a:t>
            </a:r>
            <a:endParaRPr lang="en-US" sz="3586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нужны в алгебре, геометрии и вычислениях. Короткая запись заменяет длинное умножение, а преобразование выражений помогает упростить формулы, сравнить числа и проверить ход решения.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и зачем их преобразовывать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одинаковых множителей содержит запись 5⁴.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показывает число повторений основания в произведении. Это помогает быстро читать запись и понимать, сколько раз число или выражение умножается на себя.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в школьном курсе алгебры, 7 класс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как повторяющееся умножение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aⁿ означает, что число или выражение a умножается само на себя n раз. Поэтому степень удобно читать как сокращённую форму длинного произведения.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2¹ = 2, 2² = 2×2, 2³ = 2×2×2. Чем больше показатель при том же основании, тем быстрее увеличивается значение степени.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изобразить одинаковые элементы в рядах, легко увидеть переход от одной пары к четырём и восьми элементам. Такая модель делает смысл степени более понятным.
</a:t>
            </a:r>
            <a:endParaRPr lang="en-US" sz="17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помогают сокращать записи и выбирать верное преобразование в каждом случае.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выбирают по виду записи: одинаковое основание, скобки или показатель. Формулы не взаимозаменяемы и работают только при своём условии.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степеней, школьный курс алгебры 7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 с одинаковым основанием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при умножении степеней само основание не меняется. Складываются только показатели, потому что мы объединяем одинаковые множители в одно произведение.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a^m·a^n превращается в a^(m+n). Например, 2^3·2^4 = 2^7. Это правило особенно удобно в длинных выражениях, где много одинаковых оснований.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сокращает запись и облегчает счёт. Вместо нескольких степеней можно получить одну, а затем при необходимости быстро вычислить её значение.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 с одинаковым основанием
</a:t>
            </a:r>
            <a:endParaRPr lang="en-US" sz="2947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a^n=a^(m−n). Основание остаётся тем же, потому что делятся степени одного и того же числа.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вычитаются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одинаковые, получается нулевая степень. Для ненулевого основания это даёт 1, например a^3:a^3=1. Это удобно помнить при упрощении дробных выражений.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показатели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только при a≠0. Деление на ноль не определено, поэтому основание не может быть нулём. Это обязательное условие для верного преобразования.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делить на ноль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упрощения выражения со степенями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нужное правило по виду записи и условиям применения.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внутренняя степень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вычисляют степень, которая стоит внутри скобок. Это помогает понять, какое число или выражение станет основанием для следующего возведения в степень.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новое возведение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результат снова возводят в степень. Для записи (a^m)^n показатели не складывают, а перемножают по правилу степени степени.
</a:t>
            </a:r>
            <a:endParaRPr lang="en-US" sz="130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вид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(a^m)^n=a^(m·n) позволяет быстро упростить выражение. Пример: (3^2)^4 = 3^8, а не 3^6.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преобразования меняют результат
</a:t>
            </a:r>
            <a:endParaRPr lang="en-US" sz="28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запись степеней может означать разные действия. Поэтому важно сначала определить правило, а уже потом выполнять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выражения дают одно и то же значение, потому что основаны на правильном выборе свойства. Ошибка в правиле меняет результат вдвое.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вычисления по правилам степеней, 7 класс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произведения в степень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раскрываются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записано произведение, степень относится ко всему выражению целиком. Поэтому каждый множитель получает ту же степень, а результат можно записать короче и нагляднее. На рисунке удобно показать, как из одних скобок появляются одинаковые степени у каждого множителя.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степень для всех множителей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(2x)^3 степень 3 получают и число 2, и буква x. Сначала получается 2^3x^3, затем — 8x^3. Такая запись помогает увидеть, что множители в скобках не складываются, а возводятся в одну и ту же степень.
</a:t>
            </a:r>
            <a:endParaRPr lang="en-US" sz="13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3066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неверные преобразования и их правильные варианты. Они помогают запомнить, что при выборе правила важно смотреть не на внешний вид выражения, а на знак действия и структуру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действия определяет правило: сложение, умножение, деление и скобки обрабатываются по-разному. Если смотреть только на числа, легко ошибиться в записи и ответе.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преобразования степеней для 7 класса
</a:t>
            </a:r>
            <a:endParaRPr lang="en-US" sz="12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и отрицательная степени
</a:t>
            </a:r>
            <a:endParaRPr lang="en-US" sz="3175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ненулевого числа нулевая степень равна 1: a^0 = 1. Это удобное правило помогает сокращать записи и видеть, что степень может вести себя не только как умножение.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степень показывает обратное число: a^(-n) = 1/a^n. Например, 2^(-3) = ½^3 = 1/8. Так степени связываются с дробями и становятся частью более короткой записи.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не 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правила требуют, чтобы основание не было равно нулю. Делить на ноль нельзя, поэтому выражения с нулевым основанием нужно проверять особенно внимательно перед преобразованием.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какое свойство можно применить
</a:t>
            </a:r>
            <a:endParaRPr lang="en-US" sz="26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вида выражения и выбора правила преобразования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чисел к одинаковому основанию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замена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числа проще записать как степени одного основания. Например, 8 = 2^3 и 16 = 2^4. Тогда их легче сравнивать и использовать свойства степеней без лишних вычислений.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степень помогает заметить закономерность и проверить ответ. Если число не раскладывается удобно, стоит поискать другой способ представить его как произведение одинаковых множителей.
</a:t>
            </a:r>
            <a:endParaRPr lang="en-US" sz="1768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приведены к одной основе, выражение становится однотипным. Это особенно удобно при умножении и делении степеней, потому что показатели можно складывать или вычитать по правилу.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буквенными выражениями такие замены упрощают запись и делают преобразования понятнее. Это хороший шаг перед дальнейшими темами, где нужно сравнивать и упрощать формулы.
</a:t>
            </a:r>
            <a:endParaRPr lang="en-US" sz="17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значение степени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показателя заметно меняет результат. Это помогает понять, почему степени удобны для короткой записи больших чисел.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показателя на 1 значение удваивается. Рост идёт быстрее обычного сложения, поэтому степень сильно влияет на итог.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значений степеней двойки: 2^1–2^5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 с буквами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остаются теми же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работают не только с числами, но и с буквами. Если основания одинаковые, показатели складываются или вычитаются так же, как в числовых примерах.
</a:t>
            </a:r>
            <a:endParaRPr lang="en-US" sz="171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коэффициентом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(3a)^2 сначала возводится в квадрат число 3, а затем буква a. Получается 9a^2, потому что квадрат действует на весь множитель в скобках.
</a:t>
            </a:r>
            <a:endParaRPr lang="en-US" sz="1719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(2xy)^2 каждый множитель внутри скобок получает степень 2. Поэтому выходит 4x^2y^2. Пропуск скобок может изменить смысл всего выражения.
</a:t>
            </a:r>
            <a:endParaRPr lang="en-US" sz="179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с 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важно не смешивать основание, коэффициент и знак действия. Если внимательно смотреть на структуру записи, буквенные выражения упрощаются так же уверенно, как числовые.
</a:t>
            </a:r>
            <a:endParaRPr lang="en-US" sz="16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знать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составляют основу преобразования выражений со степенями. Их важно не только запомнить, но и понимать, когда каждая из них применяется.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позволяют заменить длинную запись более короткой. Особенно важно помнить условия для нулевой степени и деления, чтобы избежать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 для 7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в один шаг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2^4·2^3 = 2^7. Основание остаётся тем же, а показатели складываются, потому что умножаются степени с одинаковым основанием.
</a:t>
            </a:r>
            <a:endParaRPr lang="en-US" sz="1542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(x^3)^2 = x^6. Здесь показатели перемножаются, поэтому сначала берётся третья степень, а затем результат возводится во вторую степень.
</a:t>
            </a:r>
            <a:endParaRPr lang="en-US" sz="1542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(4a)^2 = 16a^2. Степень распределяется на оба множителя, и каждое число или буква в скобках получает квадрат.
</a:t>
            </a:r>
            <a:endParaRPr lang="en-US" sz="1542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9^5:9^2 = 9^3. При одинаковом основании показатели вычитаются, поэтому выражение становится короче и проще для вычисления.
</a:t>
            </a:r>
            <a:endParaRPr lang="en-US" sz="1542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(2x)^2 = 4x^2. Такой пример показывает, что скобки нельзя игнорировать: именно они указывают, что степень относится ко всему произведению.
</a:t>
            </a:r>
            <a:endParaRPr lang="en-US" sz="14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освоена: степени становятся удобным инструментом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уверенно выбирать нужное свойство степени, упрощать записи и избегать типичных ошибок. Эти правила пригодятся не только в 7 классе, но и при дальнейшем изучении алгебры.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2026-05-29T23:39:27Z</dcterms:created>
  <dcterms:modified xsi:type="dcterms:W3CDTF">2026-05-29T23:39:27Z</dcterms:modified>
</cp:coreProperties>
</file>