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Вместимость: сколько помещается внутри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сколько помещается в разных предметах.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Вместимость окружает нас дома, в школе и в магазине: в бутылке воды, пакете сока, чайнике, банке с крупой или лейке. Одни сосуды маленькие, другие большие, и это удобно сравнивать.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вместимость встречается каждый день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1000
</a:t>
            </a:r>
            <a:endParaRPr lang="en-US" sz="42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главное соотношение помогает быстро переводить большие и маленькие объёмы без путаницы.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миллилитров составляют один литр.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измерения вместимости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Стакан и кружка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Стакан кажется небольшим, и это правда: в него помещается меньше жидкости, чем в кружку. Поэтому кружка удобнее для чая, а стакан — для небольшого количества воды или сока.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Кувшин и бутылка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Кувшин обычно вмещает больше, чем стакан, и помогает разливать напиток сразу нескольким людям. Бутылки тоже бывают разными: маленькими, средними и большими, хотя по форме они могут быть очень похожи.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 снаружи, разные внутри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предметы выглядят почти одинаково, но внутри у них разная вместимость. Один сосуд легко наполняется доверху, а другой требует намного больше воды. Глаз здесь может подвести, поэтому важны числа.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с разной вместимостью
</a:t>
            </a:r>
            <a:endParaRPr lang="en-US" sz="2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смотрят, сколько жидкости помещается в один сосуд, а потом — в другой. У того предмета, где число больше, вместимость тоже больше.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вид часто обманывает: высокий сосуд не всегда вмещает больше, чем широкий. Узкая бутылка может оказаться менее вместительной, чем низкая банка.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сравнивают литры и миллилитры. Числа говорят точнее, чем догадки, а вместимость становится понятной и удобной для проверки.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сравнивают вместимость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измеряют вместимость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при измерении помогает узнать точный результат, а не гадать на глаз.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413" y="1162275"/>
            <a:ext cx="200925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98525" y="1162275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01613" y="1162275"/>
            <a:ext cx="200925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54469" y="1162275"/>
            <a:ext cx="234413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251050"/>
            <a:ext cx="87954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Мерные приборы
</a:t>
            </a:r>
            <a:endParaRPr lang="en-US" sz="2100" dirty="0"/>
          </a:p>
        </p:txBody>
      </p:sp>
      <p:sp>
        <p:nvSpPr>
          <p:cNvPr id="13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3905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Мерный стакан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отмерять воду, молоко и другие жидкости по делениям. На нём видно, сколько миллилитров или литров налито, поэтому легко взять нужное количество без лишнего остатка.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601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Мерная кружка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 на кухне, когда нужно быстро налить немного жидкости. Деления подсказывают объём, и кружка становится не просто посудой, а настоящим помощником для точного измерения.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7297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Кувшин с делениями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кувшин помогает и наливать, и измерять. По шкале видно, сколько жидкости уже внутри, а это особенно полезно, когда нужно приготовить напиток или суп по рецепту.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8993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Мерный цилиндр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для более точного измерения небольших объёмов. Его узкая форма и чёткая шкала помогают аккуратно отсчитать нужное количество жидкости, не переполнив сосуд.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форма не подсказывает вместимость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320175" y="590200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Снаружи и внутри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Сосуд может казаться большим только потому, что он высокий или широкий. Но настоящая вместимость видна не сразу: важно, сколько жидкости он удержит без проливания.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320050" y="2934125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объём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Широкая миска иногда вмещает меньше, чем высокий термос. А небольшая бутылка может удивить своим объёмом, если сравнить её не по виду, а по числу.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Неполный сосуд заполнен не до края. Это значит, что внутри ещё есть свободное место, и туда можно добавить жидкость или сыпучее вещество.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Полный, неполный и переполненный сосуд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полный сосуд выглядит почти одинаково с полным, но немного места сверху ещё остаётся. Это удобно, если нужно не пролить содержимое при переноске.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Переполненный сосуд уже не справляется с содержимым: жидкость выливается через край. Тут начинается настоящее «ой, пролилось!», и уборка не заставляет себя ждать.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быту часто оставляют небольшой запас сверху. Так безопаснее и аккуратнее, особенно если сосуд будут двигать, наклонять или нагревать.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 часто ошибается: две бутылки могут казаться одинаковыми, хотя одна вмещает заметно больше. Без точных делений легко перепутать объёмы.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налить воду, сок или ингредиенты для блюда, ошибка сразу заметна. Слишком много — прольётся, слишком мало — не хватит.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Шкала и мерные приборы помогают проверить ответ точно. Тогда числа становятся надёжнее догадок, а задача решается спокойно и без сюрпризов.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нельзя мерить только на глаз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Вместимость на кухне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кухне вместимость помогает не ошибиться с посудой: чашка для чая, банка для крупы и кастрюля для супа нужны для разных объёмов.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разница в несколько сотен миллилитров заметна сразу. Слишком маленький сосуд переполняется, а слишком большой оставляет лишнее место и неудобен в использовании.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Пакет сока часто рассчитан на 1 литр. Это удобный пример большой вместимости, с которой школьники встречаются почти каждый день.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431692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Бутылка воды нередко бывает на 0,5 литра. Такой объём легко держать в руке и удобно брать с собой на прогулку или в школу.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689083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Чайная ложка вмещает совсем немного — около 5 миллилитров. Для маленьких порций это как раз то, что нужно, без лишних капель.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46475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примеры показывают разницу между литрами и миллилитрами. Литры подходят для бутылок и пакетов, а миллилитры — для точных маленьких объёмов.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1" name="Text 5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жизни: сколько это бывает
</a:t>
            </a:r>
            <a:endParaRPr lang="en-US" sz="2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Выбираем сосуд по задаче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выбора зависит от того, что нужно налить, хранить или подать. Важно учитывать не только форму, но и вместимость.
</a:t>
            </a:r>
            <a:endParaRPr lang="en-US" sz="1189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09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путать литры и миллилитры. Из-за этого число может стать в тысячу раз больше или меньше, чем нужно, и ответ сразу теряет смысл.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380781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ориентироваться только на вид сосуда. Высокий предмет не всегда вмещает больше: форма бывает обманчивой, как хитрый фокусник.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436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мерить на глаз вместо шкалы. Точный результат дают только деления и мерные приборы, а не догадки и предположения.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работе с вместимостью
</a:t>
            </a:r>
            <a:endParaRPr lang="en-US" sz="2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0457" y="357350"/>
            <a:ext cx="3356936" cy="341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8125" y="1618700"/>
            <a:ext cx="4085700" cy="11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сосудах оставляют немного свободного места. Так жидкость не выплеснется, если ёмкость случайно наклонится или её нужно будет перенести.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58125" y="3655275"/>
            <a:ext cx="4085700" cy="11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 это с горячими блюдами. В кастрюле или чайнике жидкость может подняться выше, поэтому до самого края наливать нельзя.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251050"/>
            <a:ext cx="50550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Вместимость и безопасность
</a:t>
            </a:r>
            <a:endParaRPr lang="en-US" sz="21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раза
</a:t>
            </a:r>
            <a:endParaRPr lang="en-US" sz="42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один сосуд вмещает 2 литра, а другой 1 литр, можно быстро понять, насколько они отличаются. Так математика становится наглядной и понятной.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второго кувшина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сравнения вместимости из учебного материала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Решаем задачу про вместимость по шагам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не запутаться в единицах измерения и выбрать правильный ответ по условию задачи.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156" y="2770325"/>
            <a:ext cx="167438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9944" y="523600"/>
            <a:ext cx="234413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6456" y="2770325"/>
            <a:ext cx="301388" cy="267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357000" y="3519275"/>
            <a:ext cx="4060200" cy="11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литр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1000 миллилитров составляют 1 литр. Это удобная единица для бутылок, пакетов сока и других привычных предметов, которые часто встречаются дома и в школе.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691275" y="1216500"/>
            <a:ext cx="4030500" cy="11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складывать части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соединить два раза по 500 миллилитров, получится 1 литр. Такое сложение помогает быстро считать объём без сложных вычислений и лишней путаницы.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691275" y="3519275"/>
            <a:ext cx="4015200" cy="11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в задачах и на кухне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Миллилитры и литры легко переводить друг в друга. Это помогает точно отмерять воду, сок или ингредиенты по рецепту и не наливать слишком много.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4300" y="251050"/>
            <a:ext cx="4141200" cy="12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1000 миллилитров — это удобно
</a:t>
            </a:r>
            <a:endParaRPr lang="en-US" sz="2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0" y="933850"/>
            <a:ext cx="3887180" cy="403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9600" y="1454975"/>
            <a:ext cx="38886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ёмкости вокруг нас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Вместимость нужна не только у посуды. Она важна у аквариумов, баков для воды, ведёрок и контейнеров, где главное — сколько помещается внутри.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739600" y="3491575"/>
            <a:ext cx="38886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и удобные предметы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Термосы, банки и коробки тоже имеют свою вместимость. Внешний вид бывает разным, но для выбора всегда важно точное число внутри.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251050"/>
            <a:ext cx="87954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ещё встречается вместимость
</a:t>
            </a:r>
            <a:endParaRPr lang="en-US" sz="21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0420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Вместимость показывает, сколько помещается внутрь предмета. Если помнить про литры, миллилитры и мерные приборы, можно легко решать задачи и выбирать подходящую ёмкость.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Вместимость — это просто и полезно!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2026-05-24T10:37:51Z</dcterms:created>
  <dcterms:modified xsi:type="dcterms:W3CDTF">2026-05-24T10:37:51Z</dcterms:modified>
</cp:coreProperties>
</file>