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Mood in English: Overview and Key Themes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выражает желания, условия и гипотетические ситуации в английском.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сослагательного наклонения в английском языке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возникло в древнеанглийском и развивалось под влиянием латинской и французской грамматик. Со Средних веков его роль изменялась, снизилась популярность в разговорной речи, но оно осталось важным в официальных документах.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сослагательного наклонения в английском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Subjunctive использует глагол без окончания -s для всех лиц, особенно в формальных предложениях, например, «If he be present».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Subjunctive, чаще всего форма «were» для всех лиц — «If I were you» — выражает нереальные или гипотетические ситуации в настоящем или будущем.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would, could и might помогают построить гипотетические конструкции, подчёркивая разные оттенки предположения и возможности.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фактов, которые всегда верны. Например: «If you heat water, it boils». Это база для понимания условных структур в английском.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— общие истины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реальных или вероятных событий в будущем, связанных с условием: «If I study, I will pass the test». Такая конструкция широко используется в устной речи.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— реальные ситуации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описывает маловероятные ситуации: «If I were rich, I would travel». Third Conditional выражает сожаления о прошлом: «If he had known, he would have acted differently».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и Third Conditionals — фантазии и сожаления
</a:t>
            </a:r>
            <a:endParaRPr lang="en-US" sz="125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условных предложений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реальных и сослагательных форм в английском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отличие обычных форм от сослагательных, демонстрируя их функции в выражении реальности и воображаемых ситуаций.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выражает нереальные или желательные ситуации, отличаясь от фактических форм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Grammar, 2023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пожеланий: конструкции Wish и If Only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Wish используется для сожаления о настоящем или прошлом: «I wish I knew the answer» показывает нереальность ситуации или желание.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Only усиливает выражение эмоций и сожалений: «If only it were warmer» подчёркивает сильное желание изменить текущие обстоятельства.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сослагательного и условного наклонения
</a:t>
            </a:r>
            <a:endParaRPr lang="en-US" sz="2235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употребляется First Conditional, отражая реальные и вероятные ситуации в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формы чаще встречаются в формальной и литературной речи, сохраняя традиционную роль.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British National Corpus, The Corpus of Contemporary American English (2023)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Уступительно-сослагательные конструкции для предположений и сомнений
</a:t>
            </a:r>
            <a:endParaRPr lang="en-US" sz="2825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as if и as though обозначают нереальные или воображаемые ситуации, например, «She acts as if she knew everything». Они передают сомнение.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модальных глаголов might и could усиливает неопределённость: «He might come», что подчёркивает возможность, но не уверенность.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would выражают предположения и условность, создавая гипотетический или потенциальный контекст.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конструкциях подчёркивается дистанция говорящего от утверждаемого факта, подчёркивая сомнение и нерешительность.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Unreal Past: особенности и примеры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«If we had left earlier, we would have arrived on time» описывает сожаление о прошлом и последствиях неосуществлённого действия, отчётливо показывая структуру Unreal Past.
</a:t>
            </a:r>
            <a:endParaRPr lang="en-US" sz="788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в прошлом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«If I had a car, I would drive» иллюстрирует воображаемую ситуацию в настоящем или будущем, противопоставленную реальности. Создаёт яркий образ нереализованного желания.
</a:t>
            </a:r>
            <a:endParaRPr lang="en-US" sz="855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в действии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веком датируется формальное закрепление и распространение Present и Past Subjunctive в английском языке.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грамматический анализ английского языка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 настоящем выражает пожелания и требования, а в прошедшем — нереальные желания и гипотезы.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Subjunctive в школьной практике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учащихся связаны с неоднозначностью форм и их редким использованием в разговорной речи, что затрудняет правильное усвоение.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испытывают затруднения с формой 'were' и употреблением модальных глаголов в сослагательном наклонении.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экзаменационных работ ЕГЭ по английскому языку, 2022–2023 гг.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Шекспира и Остина сослагательное наклонение часто встречается в выразительных оборотах, создающих особую атмосферу и подчёркивающих внутренние конфликты персонажей.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Subjunctive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Mood усиливает эмоциональное восприятие, модулирует желание, сомнение и гипотезы, что делает речь более живой и выразительной.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Mood в английской литературе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в повседневной речи и неформальных ситуациях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разговорные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выражения «If I were you» и «I wish you luck», которые передают советы и пожелания в простой и понятной форме.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сокращённых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часто сокращают формы или заменяют их модальными глаголами, что упрощает структуру и повышает разговорную естественность.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слияние сослагательного наклонения с модальными глаголами, снижая формальность и повышая удобство коммуникации.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96120"/>
            <a:ext cx="3812100" cy="18219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формулы образования Subjunctive и Conditional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основных конструкций с примерным описанием их форм и назначения для удобства запоминания учащихся.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облегчает понимание и выбор правильных форм в зависимости от типа сослагательного наклонения и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Grammar in Use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нужной формы Subjunctive Mood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на анализе грамматических условий и временных контекстов.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модальных слов и частиц на Subjunctive Mood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like would, could и might усиливают выражение гипотетичности, делая утверждения более условными и допустимыми.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слова, такие как perhaps и maybe, смягчают утверждения и создают оттенок сомнения или неопределённости, что расширяет коммуникативные возможности.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модальных глаголов и вводных слов позволяет разнообразить выразительные средства и подчеркнуть нюансы в сослагательном наклонении.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Социокультурные особенности употребления Subjunctive Mood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Subjunctive часто сигнализирует о вежливости и формальности в английской культуре, проявляясь в просьбах и рекомендациях в деловом общении.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применении этих форм отражают культурные особенности общения, подчеркивая уважение и осторожность в межличностных отношениях.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subjonctif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используется для выражения желаний и сомнений, например, «Je veux qu’il vienne», где наклонение подчёркивает субъективность и нерешительность.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сослагательное наклонение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свои грамматические особенности и формы, выделяющиеся в сравнении с английским, особенно в выражении желания и нереальности.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Konjunktiv II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гипотетические ситуации и нереальные условия: «Wenn ich reich wäre...», демонстрируя сходные функции с английским сослагательным наклонением.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 Subjunctive Mood в других языках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обыденной коммуникации происходит постепенное упрощение форм Subjunctive, что связано с тенденциями к экономии речи и влиянием новых языковых практик.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 повседневной речи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юридических и академических текстах Subjunctive сохраняет значимость, способствуя точности и официальности изложения, несмотря на его сниженное употребление в повседневности.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формального использования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изменяют языковые нормы, порождая новые варианты и упрощения в употреблении, трансформируя традиционные конструкции Subjunctive.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цифровой среды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и перспективы Subjunctive Mood в английском
</a:t>
            </a:r>
            <a:endParaRPr lang="en-US" sz="30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Subjunctive Mood в английском языке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остаётся важным инструментом для выражения гипотез, желаний и условностей, обеспечивая богатство и глубину английской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2026-05-07T22:50:54Z</dcterms:created>
  <dcterms:modified xsi:type="dcterms:W3CDTF">2026-05-07T22:50:54Z</dcterms:modified>
</cp:coreProperties>
</file>