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в воде и около воды: рыбы и земноводные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 земноводные показывают, как жизнь дружит с водой.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группы, две удивительные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живут в воде с древнейших времён, а земноводные умеют жить и в воде, и на суше. Их строение, дыхание и развитие помогают понять, как животные приспосабливаются к разным условиям.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признак: позвоночник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783175" y="946958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каркас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 и земноводных есть внутренний скелет, который поддерживает тело изнутри. Он делает движения точнее и помогает животному сохранять форму в воде и на суше.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83175" y="2275331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Позвоночный столб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состоит из множества косточек и защищает спинной мозг. Благодаря ему тело становится прочным и подвижным одновременно, а животное может активно двигаться.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83175" y="3603706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наличие позвоночника объединяет эти группы в одну большую группу позвоночных. Это отличает их от многих мелких водных животных, у которых такого прочного каркаса нет.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Рыбы: тело, созданное для плавания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5900" y="1185651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4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рыбы похоже на каплю или стрелу. Такая форма помогает легко разрезать воду и тратить меньше сил на движение, словно рыба плывёт без лишнего шума.
</a:t>
            </a:r>
            <a:endParaRPr lang="en-US" sz="1035" dirty="0"/>
          </a:p>
        </p:txBody>
      </p:sp>
      <p:sp>
        <p:nvSpPr>
          <p:cNvPr id="13" name="Text 3"/>
          <p:cNvSpPr txBox="1"/>
          <p:nvPr/>
        </p:nvSpPr>
        <p:spPr>
          <a:xfrm>
            <a:off x="395900" y="4021150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и слизь
</a:t>
            </a:r>
            <a:pPr algn="l" indent="0" marL="0">
              <a:lnSpc>
                <a:spcPct val="100000"/>
              </a:lnSpc>
              <a:buNone/>
            </a:pPr>
            <a:r>
              <a:rPr lang="en-US" sz="4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защищает тело, а скользкая слизь уменьшает трение о воду. Благодаря этому рыбе легче плыть, а кожа лучше защищена от повреждений и грязи.
</a:t>
            </a:r>
            <a:endParaRPr lang="en-US" sz="1009" dirty="0"/>
          </a:p>
        </p:txBody>
      </p:sp>
      <p:sp>
        <p:nvSpPr>
          <p:cNvPr id="14" name="Text 4"/>
          <p:cNvSpPr txBox="1"/>
          <p:nvPr/>
        </p:nvSpPr>
        <p:spPr>
          <a:xfrm>
            <a:off x="2526200" y="1185576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Жаберное 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43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извлекают кислород прямо из воды. Поэтому рыбы могут дышать под водой, но без воды долго жить не способны — их дыхание сразу становится невозможным.
</a:t>
            </a:r>
            <a:endParaRPr lang="en-US" sz="950" dirty="0"/>
          </a:p>
        </p:txBody>
      </p:sp>
      <p:sp>
        <p:nvSpPr>
          <p:cNvPr id="15" name="Text 5"/>
          <p:cNvSpPr txBox="1"/>
          <p:nvPr/>
        </p:nvSpPr>
        <p:spPr>
          <a:xfrm>
            <a:off x="395900" y="2606048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Плавники-помощники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нужны не только для движения вперёд. Они помогают поворачивать, тормозить и удерживать равновесие, чтобы рыба не крутилась в воде, как потерянный ботинок.
</a:t>
            </a:r>
            <a:endParaRPr lang="en-US" sz="912" dirty="0"/>
          </a:p>
        </p:txBody>
      </p:sp>
      <p:sp>
        <p:nvSpPr>
          <p:cNvPr id="16" name="Text 6"/>
          <p:cNvSpPr txBox="1"/>
          <p:nvPr/>
        </p:nvSpPr>
        <p:spPr>
          <a:xfrm>
            <a:off x="2526196" y="2606048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Плавательный пузырь
</a:t>
            </a:r>
            <a:pPr algn="l" indent="0" marL="0">
              <a:lnSpc>
                <a:spcPct val="100000"/>
              </a:lnSpc>
              <a:buNone/>
            </a:pPr>
            <a:r>
              <a:rPr lang="en-US" sz="4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костных рыб есть плавательный пузырь. Он помогает держаться на нужной глубине почти без усилий, как маленький внутренний воздушный баллон.
</a:t>
            </a:r>
            <a:endParaRPr lang="en-US" sz="10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рыбы двигаются и дышат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Старт движения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делает сильные толчки и двигает рыбу вперёд. Это главный «мотор», который помогает ей быстро скользить в воде.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Дыхание в воде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получают кислород из воды. Некоторые рыбы, например карась, могут жить там, где кислорода мало, и это спасает их в трудных условиях.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Повороты и равновесие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работают как рули и тормоза. С их помощью рыба поворачивает, останавливается и не теряет равновесие.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рыб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2735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Икра в воде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рыбы откладывают икру прямо в воду. Там икринки остаются защищёнными и развиваются, пока из них не появятся маленькие рыбки.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953186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мальков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икринок выходят мальки. Сначала они крошечные, но уже похожи на взрослых рыб и умеют самостоятельно искать пищу и прятаться.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7902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кладке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видов родители охраняют икру. Например, самец колюшки следит за гнездом, чтобы другие животные не повредили будущих детёнышей.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204857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сильного превращения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рыб обычно идёт без резких изменений внешности. Рыбка растёт постепенно, а не проходит через большое превращение, как лягушка.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рыбы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904675" y="10371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щуки, окуня и карася скелет сделан в основном из костей. Это самая большая группа рыб, которая встречается почти во всех водоёмах.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04675" y="233512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и скаты относятся к хрящевым рыбам. Их скелет мягче: он состоит не из костей, а из хряща, поэтому тело устроено иначе.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4675" y="36330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места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живут в морях, океанах, реках и озёрах. Одни любят глубину, другие держатся у берега, но все они связаны с водой.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Земноводные: жизнь на двух территориях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у кромки воды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пруда лягушка сидит на тёплом камне и внимательно смотрит по сторонам. Ей нужна вода рядом, потому что кожа должна оставаться влажной. Если вокруг слишком сухо, земноводному быстро становится трудно жить.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Тритон в тени листьев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Тритон прячется под корягой и выходит только тогда, когда вокруг достаточно сыро. Он легко переносит жизнь между водой и сушей, но не любит жару и сухой ветер. Поэтому влажные укрытия для него особенно важны.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Саламандра после дождя
</a:t>
            </a:r>
            <a:pPr algn="ctr" indent="0" marL="0">
              <a:lnSpc>
                <a:spcPct val="100000"/>
              </a:lnSpc>
              <a:buNone/>
            </a:pPr>
            <a:r>
              <a:rPr lang="en-US" sz="53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саламандра может выйти из своего укрытия и спокойно ползти по влажной земле. Её кожа тонкая и чувствительная, поэтому рядом обязательно должны быть сырость, тень и чистая вода.
</a:t>
            </a:r>
            <a:endParaRPr lang="en-US" sz="124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278" y="1258030"/>
            <a:ext cx="218019" cy="1744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03582" y="2802032"/>
            <a:ext cx="218019" cy="1937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2682" y="1248340"/>
            <a:ext cx="218019" cy="19379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земноводных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6450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у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земноводные дышат лёгкими. Это помогает им жить на суше, но дыхание становится лёгким только тогда, когда рядом есть влага и кожа не пересыхает.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85557" y="3114845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тоже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влажная кожа участвует в дыхании вместе с лёгкими. Если она высыхает, земноводному становится труднее получать воздух и оно старается держаться ближе к воде.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24654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у личинок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Личинки, например головастики, дышат жабрами и живут только в воде. Потом они меняются, и у взрослого животного появляются способы дыхания, подходящие для суши.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лягушка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стадии развития лягушки от икринки до взрослого животного.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земноводных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Прыжки лягушки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отталкивается сильными задними ногами и легко меняет направление в прыжке. Такой способ помогает быстро скрыться от опасности и перебраться через сырую траву или мелкую воду.
</a:t>
            </a:r>
            <a:endParaRPr lang="en-US" sz="1140" dirty="0"/>
          </a:p>
        </p:txBody>
      </p:sp>
      <p:sp>
        <p:nvSpPr>
          <p:cNvPr id="11" name="Text 3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жабы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Жабы двигаются спокойнее и чаще делают короткие, невысокие прыжки. Их тело менее приспособлено к дальним скачкам, зато на земле они уверенно ищут добычу и прячутся в укрытиях.
</a:t>
            </a:r>
            <a:endParaRPr lang="en-US" sz="1140" dirty="0"/>
          </a:p>
        </p:txBody>
      </p:sp>
      <p:sp>
        <p:nvSpPr>
          <p:cNvPr id="12" name="Text 4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тритона
</a:t>
            </a:r>
            <a:pPr algn="l" indent="0" marL="0">
              <a:lnSpc>
                <a:spcPct val="100000"/>
              </a:lnSpc>
              <a:buNone/>
            </a:pPr>
            <a:r>
              <a:rPr lang="en-US" sz="5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Тритоны хорошо чувствуют себя в воде: там они плавают волнообразными движениями хвоста и могут ползать по влажной поверхности. На суше им тоже нужны тень и сырость.
</a:t>
            </a:r>
            <a:endParaRPr lang="en-US" sz="1162" dirty="0"/>
          </a:p>
        </p:txBody>
      </p:sp>
      <p:sp>
        <p:nvSpPr>
          <p:cNvPr id="13" name="Text 5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на мелких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50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земноводные питаются насекомыми, червями и другими мелкими животными. Добычу они подкарауливают, а потом быстро хватают длинным липким языком или ловким движением головы.
</a:t>
            </a:r>
            <a:endParaRPr lang="en-US" sz="101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3235800" cy="47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земноводные выбирают место жизни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688300" y="1384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 летом
</a:t>
            </a:r>
            <a:pPr algn="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выходят к прудам, болотам и берегам рек, где есть вода, укрытия и мягкая влажная почва. Здесь им легче кормиться, размножаться и сохранять кожу влажной.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617950" y="18942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тёплую погоду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держатся сырых лугов, влажных лесов и тенистых мест рядом с водой. Животным нужны прохлада, тень и возможность быстро спрятаться от солнца и хищников.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88300" y="36500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засуху и холод
</a:t>
            </a:r>
            <a:pPr algn="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сухо или холодно, земноводные прячутся под камнями, в почве и в слое опавших листьев. Такие укрытия помогают им пережить трудные дни без лишней потери влаги.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среды, с которыми связаны земноводные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живут не только рядом с водой, но и зависят от неё на разных этапах жизни. Это показывает, как тесно природа связала этих животных с водоёмами.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«рыбы и земноводные»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 земноводные: главные различия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почти всё время проводят в воде и вне неё долго не живут. Земноводные взрослыми могут выходить на сушу, но обычно не уходят далеко от влажных мест.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дышат жабрами и получают кислород прямо из воды. У взрослых земноводных работают лёгкие и кожа, а у личинок в воде есть жабры.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плывут с помощью плавников и хвоста. Земноводные на суше прыгают, ползают или ходят, а в воде могут плавать, как ловкие маленькие пловцы.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детёнышей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 молодые особи обычно похожи на взрослых и растут постепенно. У земноводных происходит превращение: из икры появляется личинка, а потом формируется взрослое животное.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рядом, просто умеют прятаться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Щука в зарослях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Щука стоит почти неподвижно среди водных растений и ждёт добычу. Её вытянутое тело помогает молниеносно броситься вперёд, а заметить такую охотницу бывает нелегко.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у пруда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любит тёплый берег, тихую воду и густую траву. Она может долго сидеть без движения, а потом одним прыжком исчезнуть в траве или нырнуть в пруд.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Тритон в сыром лесу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Тритон держится поближе к воде и влажной почве, поэтому чаще попадается не на глаза, а на слух и по следам. Днём он прячется, а вечером осторожно выходит искать мелкую добычу.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приспосабливаются к воде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признаки помогают рыбам и земноводным жить в воде и рядом с ней.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важны в природе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33500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пищевой цепи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 земноводные сами поедают мелких животных, а потом становятся добычей птиц, зверей и крупных хищников. Так в природе всё связано, словно большая живая цепочка.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33500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Регулируют численность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помогают сдерживать слишком большое количество насекомых, личинок и других мелких существ. Без них в водоёмах и на берегах стало бы намного беспокойнее.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4475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чистоту воды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пруду или реке становится плохо этим животным, это часто значит, что воде нужна помощь. Особенно быстро на загрязнение откликаются земноводные.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64475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равновесие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рыбы и земноводные живут в хорошем месте, вокруг водоёма сохраняется природный порядок. Поэтому их охрана полезна не только им, но и всему сообществу 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угрожает этим животным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2735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нефтяные пятна и вредные вещества портят воду и уменьшают количество кислорода. Рыбам становится труднее дышать, а земноводные особенно страдают из-за тонкой кожи.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953186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болот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осушают болота и убирают прибрежные заросли, животные теряют места для жизни, отдыха и размножения. Им становится негде прятаться от жары и хищников.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7902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Сухость и жара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быстро теряют влагу, если вокруг слишком сухо и жарко. Без влажной почвы и тени им трудно выжить, а иногда они просто не успевают спрятаться.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204857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стоячей или сильно загрязнённой воде кислорода становится мало. Для рыб это опасно, потому что жабрам нечем дышать, а слабые особи первыми оказываются в беде.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625" y="1911501"/>
            <a:ext cx="292425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438" y="1925934"/>
            <a:ext cx="343500" cy="305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37513" y="1911501"/>
            <a:ext cx="334200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каждый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09600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Убрать мусор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оставлять пластик, банки и пакеты у воды. Чистый берег помогает рыбам, лягушкам и тритонам жить спокойно и не путаться в опасных отходах.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360950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водоём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загрязнять ручьи, пруды и реки моющими средствами, краской или грязной водой. Даже маленькая осторожность делает дом для животных безопаснее и чище.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89375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ломать камыш, не вытаптывать траву и не разрушать укрытия у берега. Растения дают тень, защиту и тихие места для икры и детёнышей.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мир рядом с нами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живут в воде постоянно, а земноводные умеют делить время между водой и сушей. Их особенности показывают, как умно природа приспособила животных к разным условиям.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2026-05-26T01:10:45Z</dcterms:created>
  <dcterms:modified xsi:type="dcterms:W3CDTF">2026-05-26T01:10:45Z</dcterms:modified>
</cp:coreProperties>
</file>