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Алфавит: 33 буквы — помощники в чтении и письме
</a:t>
            </a:r>
            <a:pPr algn="l" indent="0" marL="0">
              <a:lnSpc>
                <a:spcPct val="90000"/>
              </a:lnSpc>
              <a:buNone/>
            </a:pPr>
            <a:r>
              <a:rPr lang="en-US" sz="20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 буквы помогают читать, писать и быстро находить нужные слова.
</a:t>
            </a:r>
            <a:endParaRPr lang="en-US" sz="2082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алфавит уже нужен не только для чтения, но и для аккуратного письма. Он помогает искать слова, не путать похожие буквы и уверенно писать имена с большой буквы.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второкласснику знать алфавит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— это знак, который мы видим, пишем и читаем в книге или тетради. Звук — это то, что мы слышим и произносим, когда говорим слово вслух.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 в начале слова часто передают два звука. Это помогает понять, почему слово звучит не так, как выглядит на странице.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буква может обозначать разные звуки. Всё зависит от места в слове, соседних букв и того, стоит ли буква в начале, середине или конце.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 звук — это не одно и то же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 книге и в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буквы живут в учебниках, на вывесках и в словарях. Их удобно читать с расстояния и легко узнавать. Когда ребёнок берёт ручку, на смену им приходят письменные буквы — аккуратные, плавные и немного похожие на танец линий.
</a:t>
            </a:r>
            <a:endParaRPr lang="en-US" sz="1039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— два вида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букв есть большая и маленькая формы. Например, А и а или М и м выглядят по-разному, но обозначают одну и ту же букву. Это важно запомнить, чтобы уверенно читать печатный текст и писать от руки без путаницы.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 письменные буквы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 в русском языке относятся к гласным и помогают словам звучать свободно.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 и школьный курс русского языка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бывают ударными и безударными, поэтому они очень важны для чтения и письма.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 произносятся не совсем свободно: им мешают губы, язык или зубы. Поэтому они звучат короче и твёрже, чем гласные, и требуют внимательного слуха.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согласные бывают твёрдые и мягкие, звонкие и глухие. Одна буква может звучать по-разному рядом с разными гласными, и это очень важно замечать.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проговаривать слово медленно и вслушиваться в каждый звук. Тогда буквы перестают капризничать и складываются в правильное слово.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буквы и их особенности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Алфавитный порядок помогает искать слова в словаре, списке и журнале.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слово по алфавиту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31" y="1594654"/>
            <a:ext cx="263288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600" y="1599424"/>
            <a:ext cx="364200" cy="29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358642"/>
            <a:ext cx="300900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и букварь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азбуке дети впервые знакомятся с буквами и учатся узнавать их по форме и звучанию. Это как открыть дверь в большой мир чтения, где каждая буква уже не пугает, а здоровается.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открывает буквы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Букварь помогает складывать буквы в слоги, а слоги — в слова. Он ведёт ученика маленькими шагами, чтобы чтение не казалось лесом без дорожки.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Букварь учит читать по шагам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книгах есть яркие рисунки, короткие тексты и задания на узнавание букв. Поэтому учиться становится легче: глаз радуется, а память работает почти без капризов.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и задания помогают запомнить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которые исчезли из современного алфавита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буквы в старых книгах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в русском письме использовали буквы Ѣ, І, Ѳ и Ѵ. Сейчас их уже нет в современном алфавите, но в старых книгах они всё ещё встречаются. Такие страницы выглядят как маленькое путешествие во времени.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 на бумаге и камне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буквы можно увидеть на старинных надписях, в музеях и в учебниках по истории языка. Они напоминают, что письменность меняется, как и мода на одежду, только намного медленнее и серьёзнее.
</a:t>
            </a:r>
            <a:endParaRPr lang="en-US" sz="9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 могут обозначать два звука в начале слова. После согласных они часто показывают мягкость, и это помогает прочитать слово без спотыкания.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Ъ тоже не обозначает звук. Она разделяет части слова, чтобы чтение было правильным, например между приставкой и корнем.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Ь не имеет собственного звука. Но она очень важна: показывает мягкость согласного, как в слове день, и делает запись точной.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знает эти буквы, он меньше ошибается на письме. Слова становятся понятнее, а тетрадь — аккуратнее, почти как после волшебной уборки.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буквы помогают писать правильно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А и О, И и Й, Ш и Щ действительно похожи на беглый взгляд. Чтобы не ошибиться, нужно внимательно смотреть на каждую линию и дугу.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которые легко перепутать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чтении важна не только форма, но и место буквы в слове. Одна незаметная замена может изменить смысл, поэтому полезно перечитывать слово медленно и вслух.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рука уже тянется написать похожую букву, помогает проверка. Сравните слово с образцом, и смешная ошибка быстро исчезнет, как след на доске после тряпки.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услышать слово, подобрать буквы и записать его без пропусков.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превращается в запись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81745"/>
            <a:ext cx="185700" cy="148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437" y="1471725"/>
            <a:ext cx="147525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50" y="1471725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62" y="3212175"/>
            <a:ext cx="168600" cy="168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69900" y="3212175"/>
            <a:ext cx="168600" cy="168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алфавит нужен каждый день
</a:t>
            </a:r>
            <a:endParaRPr lang="en-US" sz="2600" dirty="0"/>
          </a:p>
        </p:txBody>
      </p:sp>
      <p:sp>
        <p:nvSpPr>
          <p:cNvPr id="14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600300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помогает быстро находить слова в упражнениях, проверять порядок букв и аккуратно записывать ответы в тетради. Без него задания по русскому языку стали бы заметно дольше.
</a:t>
            </a:r>
            <a:endParaRPr lang="en-US" sz="1273" dirty="0"/>
          </a:p>
        </p:txBody>
      </p:sp>
      <p:sp>
        <p:nvSpPr>
          <p:cNvPr id="16" name="Text 3"/>
          <p:cNvSpPr txBox="1"/>
          <p:nvPr/>
        </p:nvSpPr>
        <p:spPr>
          <a:xfrm>
            <a:off x="335664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алфавиту стоят книги, карточки и списки авторов. Так можно без лишних поисков найти нужную фамилию или название и сразу взять книгу с полки.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11299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телефоне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телефонной книге и списке контактов имена обычно расположены по алфавиту. Это удобно: нужного человека можно найти быстро, не пролистывая весь длинный список.
</a:t>
            </a:r>
            <a:endParaRPr lang="en-US" sz="1289" dirty="0"/>
          </a:p>
        </p:txBody>
      </p:sp>
      <p:sp>
        <p:nvSpPr>
          <p:cNvPr id="18" name="Text 5"/>
          <p:cNvSpPr txBox="1"/>
          <p:nvPr/>
        </p:nvSpPr>
        <p:spPr>
          <a:xfrm>
            <a:off x="600300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списках учеников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журнал, ведомости и другие списки тоже упорядочивают по алфавиту. Такой порядок помогает не запутаться и легко проверить, где находится нужная фамилия.
</a:t>
            </a:r>
            <a:endParaRPr lang="en-US" sz="1289" dirty="0"/>
          </a:p>
        </p:txBody>
      </p:sp>
      <p:sp>
        <p:nvSpPr>
          <p:cNvPr id="19" name="Text 6"/>
          <p:cNvSpPr txBox="1"/>
          <p:nvPr/>
        </p:nvSpPr>
        <p:spPr>
          <a:xfrm>
            <a:off x="3356649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словарях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устроен так, чтобы слова можно было искать почти как по лестнице. Сначала смотрят на первую букву, а потом — на следующие, если они совпадают.
</a:t>
            </a:r>
            <a:endParaRPr lang="en-US" sz="12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для кота Барсика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написал записку для кота Барсика и аккуратно поставил заглавную букву в кличке. Потом он добавил название улицы, где живёт бабушка, и сразу увидел, что текст стал понятнее и аккуратнее. Одна большая буква словно делает слова важными.
</a:t>
            </a:r>
            <a:endParaRPr lang="en-US" sz="963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река и веселый автобус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школьники нашли город Москва, реку Волгу и улицу Лесную. Учитель объяснил, что такие названия пишутся с заглавной буквы, потому что это собственные имена. Теперь ребята легко отличают их от обычных слов в тетради.
</a:t>
            </a:r>
            <a:endParaRPr lang="en-US" sz="1031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 в именах и названиях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 русском алфавите.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русский алфавит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полный набор знаков, с помощью которых записывают русские слова и строят правила письма без путаницы.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 появилась в русском письме сравнительно поздно, а в обычных текстах часто печатается без двух точек. Из-за этого её легко не заметить, хотя она нужна для точного чтения.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буквах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Ы почти не встречается в начале русских слов. Поэтому слово с этой буквой в начале сразу выглядит необычно и даже немного загадочно.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Ъ называется твёрдым знаком. Она не обозначает звук, но помогает разделять части слова и показывает, как слово нужно читать правильно.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буквы ведут себя очень скромно, а другие любят помогать соседям. Именно поэтому русский алфавит кажется живым и совсем не скучным.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удобно учить по шагам: от первых букв к полному порядку и тренировке на словах.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выучить алфавит без путаницы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в книгах и словарях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на полке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большой энциклопедии статьи расположены по алфавиту, чтобы читатель не терялся. Стоит знать порядок букв, и нужная информация находится намного быстрее, почти как по волшебству.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без лишней суеты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списках имён алфавит тоже очень полезен. Он помогает быстро отыскать фамилию, проверить порядок записей и не спорить, кто будет первым, а кто последним.
</a:t>
            </a:r>
            <a:endParaRPr lang="en-US" sz="1009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открывает дорогу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ищет незнакомое слово, он не листает книгу наугад. Он смотрит на первую букву и быстро находит нужную страницу, будто идёт по аккуратным ступенькам.
</a:t>
            </a:r>
            <a:endParaRPr lang="en-US" sz="97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быстро находит слово в словаре, фамилию в списке и нужную страницу в книге. Это экономит время и помогает работать спокойно и уверенно.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увереннее пишет имена, названия городов и улиц с заглавной буквы. Алфавит помогает замечать важные детали и делать письменную речь аккуратной.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легче запоминает порядок букв и почти не путается, когда называет соседние буквы. Такое умение полезно на уроках, в диктантах и при чтении вслух.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человек, который знает алфавит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— ключ к чтению и письму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знает алфавит, ему легче читать, писать и искать информацию. Буквы перестают путаться, а русский язык становится понятным, интересным и дружелюбным.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2026-05-21T21:07:52Z</dcterms:created>
  <dcterms:modified xsi:type="dcterms:W3CDTF">2026-05-21T21:07:52Z</dcterms:modified>
</cp:coreProperties>
</file>