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«Закружилась листва золотая»: осень в стихах Сергея Есенина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золотая осень оживает в простых и красивых есенинских строках.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поэт родной природы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с теплом писал о деревне, полях, берёзах и небе. Его стихи легко читать вслух: в них простые, звучные слова и очень живые картины природы.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относится к ранней лирике Есенина. В нём нет длинного сюжета, зато сразу чувствуется тихое любование осенней природой.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золотая осень: листва, ветер, поле и небо создают спокойную, светлую картину. Всё вокруг будто замирает и мягко дышит.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пейзаже есть и красота, и лёгкая грусть. Поэт показывает осень не как мрачное время, а как особенный, задумчивый период года.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о чём появилось стихотворение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Есенин рисует золотую осень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Листва, которая кружится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у Есенина не просто падают — они словно танцуют на ветру. Золотой цвет делает картину тёплой и праздничной, а мягкое движение листвы добавляет стихам особую нежность и спокойствие.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сельский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легко представить поле, берёзы и просторное небо. Эти детали помогают увидеть осень такой, какой она бывает в деревне: светлой, прозрачной и чуть задумчивой, как тихий вечер после шумного дня.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95" y="1685887"/>
            <a:ext cx="158813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62" y="3393766"/>
            <a:ext cx="159075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84" y="1685888"/>
            <a:ext cx="159075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134" y="3393766"/>
            <a:ext cx="159075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34" y="1685888"/>
            <a:ext cx="159075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создают картину осени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 создают главный осенний цвет и сразу напоминают о пёстром, тёплом времени года.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поле показывает широту русской природы. В нём чувствуется покой и большое тихое пространство.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оживляет картину: он кружит листву и делает природу подвижной, словно она тихо играет.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небо завершает картину. Оно делает осень светлой, спокойной и немного прозрачной, как утренний воздух.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помогает представить простор и движение вдаль. Она словно ведёт взгляд читателя через осенний пейзаж.
</a:t>
            </a:r>
            <a:endParaRPr lang="en-US" sz="11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любуется красотой осени: в строках чувствуется радость от золотой листвы и тихого движения природы вокруг.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лёгкая грусть: лето уже ушло, и это заметно в спокойном, чуть задумчивом тоне стихотворения.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остаётся лирическое настроение — в нём соединяются восхищение, тишина и мягкая печаль, совсем не тяжёлая, а светлая.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в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первого взгляда на осень к спокойному, задумчивому настроению в лирике Есенина.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мягко и напевно, поэтому их легко представить как тихую песню. Это помогает почувствовать медленное кружение листьев и спокойный осенний настрой.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А. Есенина «Закружилась листва золотая»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слышится в плавном ритме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осени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выбирает простые и очень точные детали: жёлтые листья, прохладный ветер, тихое поле и ясное небо. Из них складывается живая осенняя картина, которую легко представить.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спокойный сельский пейзаж без лишних предметов. Тогда внимание сразу остаётся на природе, а золотые краски и мягкий свет звучат особенно выразительно.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детям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сразу узнаёт листья, деревья, ветер и небо. Эти образы можно легко увидеть во дворе, в парке или по дороге в школу.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трудных выражений и запутанного сюжета. Смысл понятен с первого чтения, поэтому текст не пугает, а приглашает внимательно слушать.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показана красиво и спокойно: с лёгкой грустью, но без тревоги. Именно такое настроение помогает детям почувствовать стихотворение и запомнить его.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природа всегда кажется живой: берёза, поле и небо не просто фон, а настоящие герои стихотворения, как добрые соседи.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заметить в деревне тишину, простор и мягкий свет. Из таких деталей складывается знакомая и очень тёплая картина родной земли.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него не выглядит холодной или строгой. Она спокойная, светлая и чуть задумчивая, словно природа сама тихо размышляет.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у Есенина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строки так напоминают русскую деревню: в них есть простор, простота, красота и особое чувство дома.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образ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слова движения: «кружится», «тихо», «ветер». Они помогают представить, как листья медленно плывут в воздухе и осень не спешит уходить.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взгляд задерживается на словах света и цвета: «золотая», «листва». Благодаря им перед глазами сразу возникает яркая, но мягкая осенняя картина.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при чтении стихотворения Есенина.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летом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летние дни уже позади, но воспоминание о них ещё чувствуется в мягких красках осени.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краски появляются без спешки: листья желтеют, воздух становится прохладнее, а природа меняет свой наряд очень тихо.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сменяют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переход от лета к осени естественен и красив. В этом есть порядок, привычный каждому наблюдателю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выбирает короткие, звучные слова, которые легко произнести и запомнить. Поэтому стихотворение читается плавно, будто само катится по строкам.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мягких сочетаний звуков и повторов. Они создают напевность, как в тихой песенке, и помогают почувствовать медленное кружение листвы.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просто, но очень выразительно. Благодаря этому даже младший школьник легко представляет картину осени и слышит её особую мелодию.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поэт в осенней природе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просто видит жёлтые листья, а замечает, как они кружатся и летят. От этого осенняя картина кажется живой, почти как маленький танец природы на ветру.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поля и неба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обращает внимание на поле и высокое небо, где много воздуха и света. Такой пейзаж помогает почувствовать широту родной земли и тихое, ясное настроение осени.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Есенина показывает, что перемены в природе не страшны. Они происходят спокойно, красиво и даже немного торжественно, как настоящий праздник листьев.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словно говорит: увядание тоже может быть прекрасным. В жёлтой листве, тихом ветре и мягком небе есть своя особая красота.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рядом живут радость, спокойствие и лёгкая грусть. Такое сочетание делает осень не печальной, а задумчивой и тёплой.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проста: надо уметь видеть красоту даже тогда, когда лето уже ушло. Природа умеет удивлять в любое время года.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внимательно смотреть вокруг и замечать красоту в обычных вещах. Лист, ветер, поле и небо становятся настоящими открытиями.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понять, что у каждого времени года свой характер. Осень может быть не только прохладной, но и светлой, доброй, поэтичной.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учит любить родную природу и чувствовать её настроение. Это очень полезный урок: тогда мир вокруг становится интереснее и ближе.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впечатление оставляет текст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 памяти остаются золотые листья, тихий ветер и спокойное осеннее небо. Стихотворение звучит мягко и оставляет тёплое, задумчивое чувство.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оформления подходят жёлтый, оранжевый и коричневый цвета. Они сразу напоминают об осени и помогают создать уютное настроение без лишних деталей.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золотая осень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«Закружилась листва золотая» показывает, как Есенин умел любить родную природу и превращать обычную осень в красивую и запоминающуюся картину.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2026-05-24T05:41:34Z</dcterms:created>
  <dcterms:modified xsi:type="dcterms:W3CDTF">2026-05-24T05:41:34Z</dcterms:modified>
</cp:coreProperties>
</file>