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2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личным мотивам: как частная причина становится движущей силой литературного сюжета
</a:t>
            </a:r>
            <a:endParaRPr lang="en-US" sz="3182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чувство героя нередко запускает весь сюжет и его нравственный выбор.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мотив: от чувства к смыслу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помогает увидеть, почему герой действует именно так: из ревности, любви, обиды или страха. Он отличается от темы и идеи, потому что показывает внутренний импульс поступка и его связь с эпохой.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29125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2925" y="1924325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54258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52215"/>
            <a:ext cx="452400" cy="361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32108"/>
            <a:ext cx="452400" cy="402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личные мотивы в классической литературе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литературе редко сводится к счастью: она ставит героя перед выбором между чувством, долгом и самоуважением, а потому часто становится источником внутреннего конфликта.
</a:t>
            </a:r>
            <a:endParaRPr lang="en-US" sz="892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Месть вырастает из оскорбления, утраты или унижения. Она подчиняет человека одной цели и нередко разрушает не только отношения, но и самого мстителя.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Месть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усиливает недоверие и заставляет героя видеть угрозу там, где её может не быть. Из-за этого частный конфликт быстро становится острым и болезненным.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и подозрение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Обида, зависть и страх унижения часто действуют скрыто, но именно они подталкивают к резким решениям. В русской классике эти мотивы особенно заметно раскрывают нравственный разлад.
</a:t>
            </a:r>
            <a:endParaRPr lang="en-US" sz="884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Обида, зависть, страх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 чувство чести связаны со страхом потерять достоинство. Герой может отказаться от примирения, потому что признать ошибку для него труднее, чем пережить поражение.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 честь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личные мотивы чаще всего определяют поступки героев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условную картину школьного анализа: сильнее всего конфликт разгорается вокруг ревности, мести и гордости.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 учебного анализа, без статистического источника; составлено по типичным мотивам классической литературы.
</a:t>
            </a:r>
            <a:endParaRPr lang="en-US" sz="97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мотивы чаще всего переводят частное переживание в острую сюжетную развязку.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мотивы в образах подростков и молодых героев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одна фраза может изменить всё: шутка одноклассника воспринимается как публичное унижение. Герой отвечает резко не потому, что хочет ссоры, а потому, что защищает собственное достоинство и боится выглядеть слабым перед другими.
</a:t>
            </a:r>
            <a:endParaRPr lang="en-US" sz="969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после насмешки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компании друзей молодой персонаж замечает, что внимание снова достаётся не ему. Тогда даже обычный разговор превращается в борьбу за значимость. Внешне это похоже на каприз, но внутри скрыты уязвлённая гордость и желание доказать свою ценность.
</a:t>
            </a:r>
            <a:endParaRPr lang="en-US" sz="994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 признание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неловкого отказа или резкого замечания герой долго молчит, но напряжение не исчезает. Он перечитывает разговор в памяти, ищет подтекст и начинает действовать импульсивно, потому что переживает не событие, а удар по самооценке.
</a:t>
            </a:r>
            <a:endParaRPr lang="en-US" sz="1043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Обида, которую трудно проглотить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толчок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 обидой, ревностью, страхом или унижением. Событие кажется частным, но сразу задевает его самолюбие и вызывает сильную внутреннюю реакцию.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закрепляется в памяти и превращается в внутренний спор. Герой всё чаще возвращается к случившемуся и начинает воспринимать ситуацию как несправедливость.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действовать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какой-то момент эмоция становится поступком. Герой выбирает ответ, хотя ещё может остановиться, и именно здесь начинается нравственная ответственность.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Сделанный шаг запускает новый круг событий: конфликт углубляется, отношения меняются, а частное чувство оборачивается моральной драмой.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личный мотив превращается в сюжетный конфликт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личной обиды к трагическому поступку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краткое сильное чувство становится основой конфликта и его последствий.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основа личного мотива в художественном образе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 и несобственно-прямая речь помогают увидеть, как герой сам себя убеждает. Через них читатель замечает, где чувство начинает подавлять разум и как рождается решение.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дневник, повтор детали и резкая смена интонации показывают не событие, а состояние. Эти средства раскрывают подозрительность, ранимость и болезненное стремление защитить самолюбие.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Самооправдание особенно важно: герой редко признаёт собственную слабость сразу. Он переводит личную обиду в моральный аргумент, и именно поэтому его поступок выглядит психологически убедительно.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875582"/>
            <a:ext cx="3765900" cy="22152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мотив, литературная ситуация и возможный смысловой результат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внутренний импульс героя с обстоятельствами и итогом конфликта.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может вести к разным исходам, но почти всегда проверяет героя на зрелость и ответственность.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систематизация мотивов по типичным сюжетным ситуациям классической литературы.
</a:t>
            </a:r>
            <a:endParaRPr lang="en-US" sz="11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мотивы в произведениях русской классики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импульс как причина трагедии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Лермонтова и Островского частное чувство героя нередко становится началом драматического сюжета. Обида, ревность или гордость раскрывают не только характер, но и хрупкость нравственного выбора.
</a:t>
            </a:r>
            <a:endParaRPr lang="en-US" sz="1571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 общество в одном конфликте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и Толстого внутренний мотив особенно связан с совестью и ответственностью. Через него писатель показывает, как общественная среда, семейные отношения и личная слабость усиливают скрытый конфликт.
</a:t>
            </a:r>
            <a:endParaRPr lang="en-US" sz="15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общественная среда усиливает личный мотив героя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жёстче нормы и заметнее публичная оценка, тем быстрее личное чувство переходит в поступок.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для учебного анализа художественных текстов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и светская среда особенно усиливают мотив, потому что превращают частное переживание в вопрос чести и статуса.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мотив и нравственная проблематика произведения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мотив помогает увидеть, насколько поступок героя продиктован минутным чувством, а насколько — осознанным выбором, за который он готов нести ответственность.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частную ситуацию автор ставит более общий вопрос: имеет ли человек право подчинять других своим обидам, страху, ревности или гордости.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оценка в тексте часто строится на сопоставлении желания героя с долгом, совестью и возможностью сохранить достоинство без разрушения чужой жизни.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анализ мотива всегда выходит за пределы сюжета: он показывает, как личное переживание становится проверкой характера, свободы воли и способности к прощению.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450" y="1456160"/>
            <a:ext cx="434400" cy="347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2150" y="1412720"/>
            <a:ext cx="3801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3550" y="1436854"/>
            <a:ext cx="434400" cy="3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1472" y="3283435"/>
            <a:ext cx="434400" cy="347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83435"/>
            <a:ext cx="434400" cy="3475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Средства, по которым в тексте выявляется личный мотив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Реплики, повторы, оговорки и резкие интонации показывают, как персонаж оправдывает себя или скрывает раздражение, обиду, ревность и внутреннюю неуверенность.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часто выдает истинный импульс точнее слов: герой может говорить о благородстве, но выбирать резкий, мстительный или трусливый шаг.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вещь, жест, взгляд или пауза фиксируют напряжение, которое ещё не названо прямо, но уже определяет поведение персонажа.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обстановка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нередко отражает внутреннее состояние героя: тесное пространство, сумерки, шум, холод или тишина усиливают ощущение тревоги и душевного разлада.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окружающих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других персонажей помогают понять, как мотив воспринимается со стороны: как слабость, вызов, оскорбление, странность или признак нравственного кризиса.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анализа личного мотива в литературном произведении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параметров помогает отличить случайную вспышку чувства от устойчивой внутренней причины поведения.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модель для учебного разбора литературного образа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эмоциональная сила и сюжетная роль мотива; именно они превращают психологию героя в движущую силу конфликта.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любое унижение, отказ или насмешка легко воспринимаются как проверка собственной ценности и вызывают сильный личный отклик.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лет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возраст, в котором особенно остро переживаются оценка, сравнение и необходимость самоопределения.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психология подростков; школьный возрастной контекст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преодолевается разрушительная сила личного мотива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анализа художественного конфликта и нравственного выбора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мотивы в цифровой культуре и современной литературе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чате короткая реплика звучит как шутка, но через минуту уже разлетается по перепискам и комментариям. Личная обида мгновенно становится предметом обсуждения, а герой ощущает не только уязвлённость, но и давление чужих взглядов, которое заставляет отвечать резко.
</a:t>
            </a:r>
            <a:endParaRPr lang="en-US" sz="995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Сообщение, которое не должно было стать публичным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репост способен превратить частный конфликт в коллективное событие: появляются свидетели, союзники и новые обвинения. В таких сюжетах личный мотив уже невозможно скрыть, потому что цифровой след делает эмоцию публичной и ускоряет переход от переживания к открытому столкновению.
</a:t>
            </a:r>
            <a:endParaRPr lang="en-US" sz="953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Репост, который закрепляет ссору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прозе спор часто начинается не с разговора, а с поста, реакции или ироничного комментария. Цифровая среда усиливает зависть и желание самоутверждения, потому что каждое слово остаётся на виду и может быть прочитано как вызов, насмешка или демонстрация превосходства.
</a:t>
            </a:r>
            <a:endParaRPr lang="en-US" sz="946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 как новая форма конфликта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анализа и обсуждения личных мотивов на уроке литературы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наблюдение в тексте с выводом о характере героя и смысле конфликта.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анализа художественного текста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элементом текста и выводом помогает не пересказывать сюжет, а объяснять, как именно личный мотив формирует образ и авторскую позицию.
</a:t>
            </a:r>
            <a:endParaRPr lang="en-US" sz="16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личных мотивах в литературе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мотив соединяет психологию героя с развитием сюжета: частное чувство становится причиной поступка, который меняет отношения, усиливает конфликт и раскрывает характер в действии.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точного анализа важно различать эмоцию, её причину, способы выражения и последствия. Тогда становится видно, почему один и тот же мотив ведёт к разным итогам у разных персонажей.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завершает смысловой круг: личный мотив может выглядеть как слабость, трагическая неизбежность или путь к нравственному взрослению, в зависимости от выбора героя.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личным мотивам: итоговый смысл литературного анализа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мотив показывает, как внутреннее чувство превращается в поступок и проверяет героя на зрелость, ответственность и способность не подчиняться разрушительному импульсу.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2026-05-23T20:07:24Z</dcterms:created>
  <dcterms:modified xsi:type="dcterms:W3CDTF">2026-05-23T20:07:24Z</dcterms:modified>
</cp:coreProperties>
</file>