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image" Target="../media/image-7-15.png"/><Relationship Id="rId16" Type="http://schemas.openxmlformats.org/officeDocument/2006/relationships/image" Target="../media/image-7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Вот так загадка!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учат думать, замечать подсказки и радоваться верной догадке.
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загадки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пришли из устного народного творчества и живут уже очень давно. Их загадывали дома, в деревнях, в городах и на праздниках. Они помогали детям слушать, запоминать слова и замечать важные признаки предметов.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загадку загадкой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 никогда не называет ответ прямо. Вместо этого она прячет его за намёками, сравнениями и словесными хитростями, чтобы слушатель сам нашёл разгадку.
</a:t>
            </a:r>
            <a:endParaRPr lang="en-US" sz="1513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загадка бывает короткой, но в ней есть один точный признак. Именно он помогает понять, о каком предмете или явлении идёт речь.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отгадать, нужно быть внимательным к каждому слову. Тогда маленькая фраза превращается в интересную игру и приводит к правильному ответу.
</a:t>
            </a:r>
            <a:endParaRPr lang="en-US" sz="1466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725" y="1157849"/>
            <a:ext cx="3345600" cy="32508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 важную деталь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044925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Цвет, форма, звук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44925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загадке ответ часто прячется в одной заметной детали: цвете, форме, звуке или действии. Иногда именно эта мелочь сразу подсказывает нужный предмет.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6573750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загадке про часы важны стрелки, в загадке про дождь — капли, а в загадке про следы — отпечатки. Лупа, фонарик или дорожка со следами отлично помогут это показать.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573750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не стоит пропускать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Загадки-обманки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загадка специально сбивает с толку. Сначала кажется, что ответ очень простой и знакомый, но потом оказывается, что смысл совсем другой.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загадки учат не спешить. Нужно читать каждое слово внимательно, иначе можно попасть в смешную, но неверную ловушку.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Обманка радует неожиданным ответом. Когда разгадка находится, хочется улыбнуться: как же хитро всё было задумано!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решать загадку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путь от первого чтения до точного ответа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875" y="1285325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50088" y="1328555"/>
            <a:ext cx="754800" cy="603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26825" y="1285325"/>
            <a:ext cx="690300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82148" y="1285325"/>
            <a:ext cx="668728" cy="6903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715862" y="1285325"/>
            <a:ext cx="690300" cy="6903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524225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загадки
</a:t>
            </a:r>
            <a:endParaRPr lang="en-US" sz="3000" dirty="0"/>
          </a:p>
        </p:txBody>
      </p:sp>
      <p:sp>
        <p:nvSpPr>
          <p:cNvPr id="19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20" name="Text 2"/>
          <p:cNvSpPr txBox="1"/>
          <p:nvPr/>
        </p:nvSpPr>
        <p:spPr>
          <a:xfrm>
            <a:off x="404587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 животных
</a:t>
            </a:r>
            <a:pPr algn="ctr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загадках легко узнать ёжа, лису, зайца или кота. Помогают уши, хвост, лапы, голос и привычки зверя, которые внимательный читатель замечает сразу.
</a:t>
            </a:r>
            <a:endParaRPr lang="en-US" sz="1223" dirty="0"/>
          </a:p>
        </p:txBody>
      </p:sp>
      <p:sp>
        <p:nvSpPr>
          <p:cNvPr id="21" name="Text 3"/>
          <p:cNvSpPr txBox="1"/>
          <p:nvPr/>
        </p:nvSpPr>
        <p:spPr>
          <a:xfrm>
            <a:off x="2149099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 природу
</a:t>
            </a:r>
            <a:pPr algn="ctr" indent="0" marL="0">
              <a:lnSpc>
                <a:spcPct val="100000"/>
              </a:lnSpc>
              <a:buNone/>
            </a:pPr>
            <a:r>
              <a:rPr lang="en-US" sz="120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речь идёт о солнце, дожде, ветре, снеге и облаках. Природа часто описывается красивыми сравнениями, поэтому ответ становится ярким и образным.
</a:t>
            </a:r>
            <a:endParaRPr lang="en-US" sz="1208" dirty="0"/>
          </a:p>
        </p:txBody>
      </p:sp>
      <p:sp>
        <p:nvSpPr>
          <p:cNvPr id="22" name="Text 4"/>
          <p:cNvSpPr txBox="1"/>
          <p:nvPr/>
        </p:nvSpPr>
        <p:spPr>
          <a:xfrm>
            <a:off x="3893612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 вещи
</a:t>
            </a:r>
            <a:pPr algn="ctr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загадка рассказывает о игрушке, школьной принадлежности или домашнем предмете. Подсказки прячутся в форме, цвете, назначении и маленьких деталях.
</a:t>
            </a:r>
            <a:endParaRPr lang="en-US" sz="1153" dirty="0"/>
          </a:p>
        </p:txBody>
      </p:sp>
      <p:sp>
        <p:nvSpPr>
          <p:cNvPr id="23" name="Text 5"/>
          <p:cNvSpPr txBox="1"/>
          <p:nvPr/>
        </p:nvSpPr>
        <p:spPr>
          <a:xfrm>
            <a:off x="5638124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Шутливые загадки
</a:t>
            </a:r>
            <a:pPr algn="ctr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звучат весело и иногда даже слегка дразнят. Сначала кажется, что ответ очевиден, но потом выясняется, что загадка придумала смешной поворот.
</a:t>
            </a:r>
            <a:endParaRPr lang="en-US" sz="1170" dirty="0"/>
          </a:p>
        </p:txBody>
      </p:sp>
      <p:sp>
        <p:nvSpPr>
          <p:cNvPr id="24" name="Text 6"/>
          <p:cNvSpPr txBox="1"/>
          <p:nvPr/>
        </p:nvSpPr>
        <p:spPr>
          <a:xfrm>
            <a:off x="7382637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Ритмичные загадки
</a:t>
            </a:r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загадки легко запоминаются, потому что звучат складно и звонко. Ритм и рифма помогают слушать их с интересом и быстрее искать ответ.
</a:t>
            </a:r>
            <a:endParaRPr lang="en-US" sz="115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виден только пушистый хвост, а вся остальная часть спрятана в коробке. Сразу хочется догадаться, кто там устроился. Такая картинка помогает заметить силуэт и представить ответ ещё до слов.
</a:t>
            </a:r>
            <a:endParaRPr lang="en-US" sz="1003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Кот, который спрятался в коробке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землёй висит серое небо, а внизу стоит мокрый зонт с каплями на спицах. По одной такой детали легко понять, что было недавно. Изображение показывает действие и подсказывает разгадку через настроение.
</a:t>
            </a:r>
            <a:endParaRPr lang="en-US" sz="975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Зонтик после дождя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тёплой ладони лежит маленькая снежинка, почти прозрачная и очень хрупкая. Она тает на глазах, и это сразу подсказывает ответ. Здесь важны и форма, и ощущение, и краткий момент, который хочется поймать.
</a:t>
            </a:r>
            <a:endParaRPr lang="en-US" sz="989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Снежинка на ладони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рисунок подсказывает ответ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625" y="1328100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825" y="1328100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02063" y="1328100"/>
            <a:ext cx="690300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52263" y="1328100"/>
            <a:ext cx="690300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25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и быстрые
</a:t>
            </a:r>
            <a:pPr algn="ctr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летит, кружится, прыгает или бежит подсказывают движение. Они помогают представить, как предмет ведёт себя, и сузить круг возможных ответов.
</a:t>
            </a:r>
            <a:endParaRPr lang="en-US" sz="1277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признаки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блестит, круглый, маленький и тихий описывают внешний вид или размер. Если заметить такие признаки, загадка становится понятнее и ближе к разгадке.
</a:t>
            </a:r>
            <a:endParaRPr lang="en-US" sz="1338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и ощущения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шуршит, звенит, колючий или мягкий говорят о звуке и прикосновении. Они помогают не только увидеть, но и будто почувствовать предмет.
</a:t>
            </a:r>
            <a:endParaRPr lang="en-US" sz="1338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не пропустить
</a:t>
            </a:r>
            <a:pPr algn="ctr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маленькая подсказка может изменить весь ответ. Поэтому нужно читать внимательно и замечать каждое слово, которое может вести к разгадке.
</a:t>
            </a:r>
            <a:endParaRPr lang="en-US" sz="131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72519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и игра слов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52003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загадках одно и то же слово может означать сразу два разных предмета или действия. Из-за этого первый ответ кажется верным, но потом не подходит.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5096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путаница делает загадку особенно весёлой. Нужно не торопиться и проверять, как каждое слово работает в предложении и что именно оно подсказывает.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7673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смысл наконец открывается, разгадка кажется очень точной и даже немного волшебной. Именно поэтому игра слов так нравится отгадывающим.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466"/>
            <a:ext cx="2769600" cy="15687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6466"/>
            <a:ext cx="2769600" cy="15687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6466"/>
            <a:ext cx="2769600" cy="15687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загадке ёжик часто появляется тихо и незаметно, а потом сразу узнаётся по колючкам. Он катится, шуршит в листве и любит лесную дорожку. Стоит вспомнить его маленький нос и смешные лапки — и ответ уже почти найден.
</a:t>
            </a:r>
            <a:endParaRPr lang="en-US" sz="1128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Ёжик в лесной шубке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Лису в загадках легко заметить по рыжему хвосту и осторожным шагам. Она будто крадётся между деревьями и всегда выглядит умной и ловкой. Если в словах есть хитрость и следы на снегу, лисица наверняка где-то рядом.
</a:t>
            </a:r>
            <a:endParaRPr lang="en-US" sz="1144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Лиса, которая всё хитрит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в загадке может быть тихим, мягким и очень домашним. Он мурлычет, прыгает и неожиданно исчезает в коробке, будто играет в прятки. По усам, лапам и пушистому хвосту его узнают даже самые внимательные отгадыватели.
</a:t>
            </a:r>
            <a:endParaRPr lang="en-US" sz="1078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Кот, который прячется в коробке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Истории, в которых прячутся звери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природы в загадках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природных загадках солнце часто описывают как тёплый круг, который просыпается утром и будит землю. Такие слова помогают представить день ярким и радостным.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в загадке может звенеть, стучать и бежать по крышам. Его легко узнать по каплям, лужам и мокрым дорожкам, которые появляются после него.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любят показывать как невидимого бегуна. Он шуршит в листьях, гнёт траву и умеет тихо подкрадываться, хотя самого его не видно.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 облака часто сравнивают с ватой, пухом или белой скатертью. Такие сравнения делают картину мягкой, светлой и очень понятной для воображения.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свой ответ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помогает не торопиться и находить ответ по всем подсказкам загадки.
</a:t>
            </a:r>
            <a:endParaRPr lang="en-US" sz="1513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375" y="1337783"/>
            <a:ext cx="754800" cy="670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9575" y="1337783"/>
            <a:ext cx="754800" cy="6709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9813" y="1371330"/>
            <a:ext cx="754800" cy="6038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20013" y="1371330"/>
            <a:ext cx="754800" cy="60384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загадки помогают ученикам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 учит замечать мелкие признаки: цвет, форму, звук и действие. Без внимательного взгляда нужная подсказка легко ускользнёт, как шустрый воробей.
</a:t>
            </a:r>
            <a:endParaRPr lang="en-US" sz="1267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
</a:t>
            </a:r>
            <a:pPr algn="ctr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слушает и повторяет загадки, он запоминает слова и образы быстрее. Короткие строки и ритм помогают удерживать ответ в голове до самого конца.
</a:t>
            </a:r>
            <a:endParaRPr lang="en-US" sz="1228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ответ, нужно сравнивать подсказки с разными предметами и явлениями. Так развивается умение выбирать самый точный вариант, а не самый первый.
</a:t>
            </a:r>
            <a:endParaRPr lang="en-US" sz="1338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pPr algn="ctr" indent="0" marL="0">
              <a:lnSpc>
                <a:spcPct val="100000"/>
              </a:lnSpc>
              <a:buNone/>
            </a:pPr>
            <a:r>
              <a:rPr lang="en-US" sz="128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86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делают разговор интереснее и богаче. Ребята пробуют новые слова, объясняют свои догадки и вместе радуются удачной разгадке, словно настоящая команда.
</a:t>
            </a:r>
            <a:endParaRPr lang="en-US" sz="12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часто прячутся в сказках и детских книгах, словно маленькие секреты между страницами. Их можно найти рядом с героями, которые тоже любят испытания. Читаешь с фонариком под одеялом — и кажется, будто книга сама подмигивает.
</a:t>
            </a:r>
            <a:endParaRPr lang="en-US" sz="908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книги, между строк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семейном празднике загадка быстро собирает всех вместе. Кто-то улыбается, кто-то думает вслух, а кто-то уже готов к новой попытке. В такой игре ответ ищут дружно, и даже ошибка звучит весело.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празднике и в игре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загадка появляется совсем неожиданно — в шутке, в вопросе или в разговоре на перемене. Она живёт не только на бумаге, но и в голосе человека. Поэтому отгадывать можно где угодно: дома, в классе и даже по дороге.
</a:t>
            </a:r>
            <a:endParaRPr lang="en-US" sz="945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обычном разговоре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загадки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сочинить свою загадку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выбери один предмет или явление, о котором хочешь загадать. Пусть это будет знакомая вещь, чтобы её было интересно описывать и угадывать.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найди два или три ярких признака: цвет, форму, звук или действие. Чем точнее признаки, тем легче создать загадку и не выдать ответ слишком рано.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подбери слова, которые звучат ритмично и приятно. Можно добавить небольшую рифму, чтобы загадка запоминалась легко и звучала как маленькая песенка.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Проверь, не слишком ли рано видно ответ. Хорошая загадка оставляет тайну до последней строки и заставляет улыбнуться, когда разгадка наконец найдена.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ошибаются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внимание цепляется за одно знакомое слово, а остальные подсказки остаются без внимания. Тогда ответ кажется верным только на первый взгляд и быстро подводит.
</a:t>
            </a:r>
            <a:endParaRPr lang="en-US" sz="1461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ошибка случается, когда хочется назвать ответ слишком быстро. Но загадка любит терпеливых: сначала нужно прочитать её спокойно, а потом уже делать догадку.
</a:t>
            </a:r>
            <a:endParaRPr lang="en-US" sz="1461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 и так, что смешной вариант звучит очень уверенно, но не подходит по смыслу. Настоящая проверка — это сравнить ответ со всеми признаками, а не только с одним.
</a:t>
            </a:r>
            <a:endParaRPr lang="en-US" sz="1473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09809" y="181000"/>
            <a:ext cx="4033682" cy="47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4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 разгадке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194250"/>
            <a:ext cx="4034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ведут вперёд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1721375"/>
            <a:ext cx="4034700" cy="10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загадки есть своя тропинка: сначала идут намёки, потом появляются сравнения, а в конце прячется ответ. Идти по ней лучше спокойно, шаг за шагом.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37150" y="2967231"/>
            <a:ext cx="4034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ответ — это награда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537150" y="3489574"/>
            <a:ext cx="4034700" cy="10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разгадка найдена, появляется приятное чувство победы. Это похоже на маленькое открытие: будто ты сам открыл секретный ящик и нашёл в нём сокровище.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Отгадываем вместе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обсуждение помогает сравнить версии и выбрать ответ, который подходит ко всем подсказкам.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4950" y="942920"/>
            <a:ext cx="3312000" cy="3237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любят умные головы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делают речь ярче, а мысли — быстрее и точнее. Если слушать внимательно и не спешить, можно открыть любой секрет и почувствовать радость маленькой победы.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2026-05-24T00:59:58Z</dcterms:created>
  <dcterms:modified xsi:type="dcterms:W3CDTF">2026-05-24T00:59:58Z</dcterms:modified>
</cp:coreProperties>
</file>