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главный признак жизни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получают энергию и строят клетки через обмен веществ.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открывали обмен веществ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«обмен веществ» появился в XIX веке благодаря трудам М.П. Бехтерева и Фридриха Вёллера. Они изучали связь питания, дыхания и выделения, подтвердив способность организмов регулировать обменные процессы.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химические реакции внутри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это совокупность химических процессов, обеспечивающих жизнедеятельность. Эти реакции позволяют получать энергию и создавать необходимые для роста вещества.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Катаболизм: разрушение сложных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— процесс расщепления сложных молекул на простые с высвобождением энергии, незаменимой для работы клеток и органов.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Анаболизм: построение новых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это синтез новых молекул из простых компонентов, что способствует росту тканей и восстановлению организма.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обмен веществ?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Катаболизм: получение энергии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разрушает сложные молекулы из пищи на более простые, высвобождая энергию для клеточных процессов.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энергия поддерживает жизнедеятельность: работу мышц, органов и движение организма.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при расщеплении глюкозы выделяется энергия, необходимая для бега, игр и других активностей.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Анаболизм: построение организма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использует энергию катаболизма для синтеза белков, жиров и нуклеиновых кислот.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сложные молекулы необходимы для формирования новых клеток и тканей организма.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способствует заживлению ран и обновлению повреждённых участков тела.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анаболизма невозможно нормальное развитие и поддержание здоровья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обмена веществ для организма
</a:t>
            </a:r>
            <a:endParaRPr lang="en-US" sz="2994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и поддержание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обеспечивает постоянное обновление клеток, поддерживает внутренние условия организма в равновесии. Это ключ к росту и нормальной работе систем организма.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адаптация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помогает защищаться от вредных веществ и сохранять оптимальную температуру тела для жизнедеятельности.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52191"/>
            <a:ext cx="4876200" cy="19289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обмена веществ у разных организмов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способов обмена веществ у растений, животных и грибов, показывающий функциональное сходство при разных механизмах.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все организмы используют обмен веществ для получения энергии и поддержания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 для средней школы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и преобразование энергии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солнечный свет для превращения воды и углекислого газа в глюкозу и кислород.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грибы получают энергию из пищи, расщепляя её до простых соединений.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Полученная энергия расходуется на рост, движение, размножение и защитные реакции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катаболизма и анаболизма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обеспечивает энергию, необходимую для жизнедеятельности, тогда как анаболизм использует её для построения клеток и тканей.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взаимодействие этих процессов поддерживает здоровье и жизнедеятельность организма.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метаболизма, 2023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реакции, делая обмен веществ эффективным и своевременным.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специфичность реакций, что важно для точного синтеза и расщепления веществ.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ферментов многие процессы протекали бы слишком медленно для поддержания жизни.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участвуют в расщеплении питательных веществ и формировании новых молекул внутри клеток.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ферментов в обмене веществ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питательных веществ в организме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попадает в желудок, где начинается её расщепление, затем полезные вещества всасываются в кровь. Кровеносная система доставляет их к клеткам, где они используются для энергии и роста.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дыхательной системы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воздуха поступает в лёгкие и попадает в кровь. Он необходим для превращения питательных веществ в энергию внутри клеток, поддерживая жизнедеятельность организма.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отходов обмена веществ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Ненужные и вредные продукты обмена выводятся через почки с мочой, лёгкие — с выдыхаемым воздухом, а кожей — вместе с потом, что поддерживает чистоту внутренней среды.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обмена веществ у человека
</a:t>
            </a:r>
            <a:endParaRPr lang="en-US" sz="29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суточной энергии у школьника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«Физиология человека»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энергии у ребёнка во время суток показывает, как организм расходует энергию в разных состояниях и активностях.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идёт на поддержание жизненно важных функций, остальные затраты распределены между умственной и физической активностью, а также восстановлением во сне.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обмен веществ характеризует живое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способны самостоятельно преобразовывать вещества и энергию, поддерживая внутреннее равновесие, что отличает их от неживой природы.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обеспечивает устойчивость и адаптацию организма к изменениям внешней среды за счёт регуляции процессов внутри тела.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объекты изменяются только под воздействием внешних причин, тогда как живое самостоятельно контролирует и поддерживает свои жизненные функции.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определяет скорость роста тела и обновление клеток, обеспечивая формирование и созревание органов с учётом потребностей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энергии или питательных веществ замедляет процессы развития, приводя к задержкам роста и нарушению функций тканей и органов.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обмена веществ на рост и развитие
</a:t>
            </a:r>
            <a:endParaRPr lang="en-US" sz="29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скорость обмена веществ
</a:t>
            </a:r>
            <a:endParaRPr lang="en-US" sz="2391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влияет на метаболизм: в детстве обмен веществ самый быстрый, затем постепенно замедляется во взрослении и старении.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оказывает влияние: у мальчиков часто наблюдается более высокий обмен веществ, что связано с разным гормональным фоном и мышечной массой.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увеличивает скорость обменных процессов, так как мышцы требуют больше энергии для работы и восстановления.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окружающей среды влияет: в тепле процессы ускоряются, а в холоде замедляются, чтобы сохранить энергию и тепло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диабет: неправильная обработка сахара
</a:t>
            </a:r>
            <a:pPr algn="l" indent="0" marL="0">
              <a:lnSpc>
                <a:spcPct val="115000"/>
              </a:lnSpc>
              <a:buNone/>
            </a:pPr>
            <a:r>
              <a:rPr lang="en-US" sz="6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диабете организм не способен правильно использовать глюкозу, что приводит к повышению сахара в крови и нарушению энергетического обмена. Это требует постоянного медицинского контроля.
</a:t>
            </a:r>
            <a:endParaRPr lang="en-US" sz="1236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Ожирение: избыток энергии и его накопление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Излишек калорий при низкой активности откладывается в жир, что приводит к ожирению. Оно повышает риск сердечно-сосудистых заболеваний и снижает качество жизни.
</a:t>
            </a:r>
            <a:endParaRPr lang="en-US" sz="144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Подагра: накопление мочевой кислоты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Подагра возникает из-за избыточного скопления мочевой кислоты в суставах. Это вызывает воспаления и боли, связанные с нарушениями обмена веществ в организме.
</a:t>
            </a:r>
            <a:endParaRPr lang="en-US" sz="144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веществ и их последствия
</a:t>
            </a:r>
            <a:endParaRPr lang="en-US" sz="27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изменения обмена веществ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снижается мышечная масса и активность, что замедляет обмен веществ и снижает общие энергетические потребности.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метаболизм у детей и подростков обусловлен интенсивным ростом, после чего происходит естественное замедление с возрастом.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человека, 2023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поддерживать здоровый обмен веществ
</a:t>
            </a:r>
            <a:endParaRPr lang="en-US" sz="2769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достаточным количеством белков, жиров, углеводов и витаминов способствует нормальному обмену веществ и поддержанию энергии.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ускоряют обменные процессы, улучшают работу органов и помогают поддерживать здоровый вес.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и отказ от вредных привычек, таких как курение и алкоголь, способствуют оптимальному функционированию обмена веществ и общего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Кролики и повторное питание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Кролики едят свой помёт, чтобы перерабатывать непереваренные питательные вещества, обеспечивая дополнительное питание и лучшее усвоение витаминов и минералов.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Молниеносное пищеварение колибри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переваривают пищу менее чем за 20 минут, что позволяет им быстро получать энергию для интенсивного полёта и поддержания высокого обмена веществ.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Молекулярное обновление человека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человека каждую секунду обновляются миллионы молекул белка, поддерживая постоянство структуры и функций клеток, что важно для здоровья и восстановления.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факты о метаболизме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фундамент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обеспечивает рост, развитие и адаптацию всех живых организмов, являясь основой жизни и ключом к здоровью и пониманию биологических процессов.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2026-05-08T12:23:40Z</dcterms:created>
  <dcterms:modified xsi:type="dcterms:W3CDTF">2026-05-08T12:23:40Z</dcterms:modified>
</cp:coreProperties>
</file>