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«собирает» информацию?
</a:t>
            </a:r>
            <a:endParaRPr lang="en-US" sz="330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мозге рождается из связей между клетками.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клеток к органам и системам: именно так становится понятной работа мозга. Его возможности зависят от строения нервной ткани и связей между нейронами.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работа мозга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 тела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самый маленький «исполнитель» в организме. Она имеет собственные задачи и может быть приспособлена к определённой работе, например к передаче сигналов или защите тканей.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объединяет похожие клетки и помогает им работать вместе. В нервной ткани такое объединение особенно важно: из многих клеток возникает единая сеть передачи информации.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 нескольких тканей и выполняет уже более сложную функцию. Мозг как орган не просто состоит из клеток, а управляет обработкой информации и координацией действий.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органы, которые действуют согласованно. Нервная система связывает мозг с телом, а её работа становится основой мышления, движений, внимания и обучения.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нервная ткань отличается от других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устроена иначе, чем ткани, которые защищают, двигают или соединяют части тела. Её строение специально приспособлено к передаче сигналов.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нервной ткани — сочетание клеток, которые передают сообщения, и клеток, которые обеспечивают их работу.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ткани человека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вида тканей и их роли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сокращается и создаёт движение. Без неё тело не могло бы ходить, хватать предметы или менять положение, когда мозг отдаёт команды.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удерживает органы, защищает их и связывает части тела. Она образует прочную опору, на которой строится работа других тканей.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 выстилает органы. Она защищает, разделяет среды и помогает обмену веществ между внешней средой и организмом.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 и объединяет работу всего организма. Длинные отростки нейронов и множество контактов позволяют строить сложные информационные сети.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 и его функция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 содержит ядро и основные «рабочие» структуры клетки. Здесь принимаются решения о том, как отвечать на поступившие сигналы и передавать их дальше.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сигналов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 улавливают сигналы от других клеток. Их разветвлённая форма увеличивает число контактов, поэтому нейрон может одновременно получать много сообщений.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вперёд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проводит импульс к окончаниям, где сообщение передаётся следующей клетке. Такая организация обеспечивает направленное движение информации по нервной сети.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 как точка передачи сообщения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электрический сигнал превращается в химическую передачу и запускает следующую клетку.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импульс в нейроне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о потенциале действия нейрона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действия быстро меняет заряд мембраны и проходит по аксону только в одном направлении.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резкое изменение заряда объясняет, почему нервный сигнал распространяется быстро и точно.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→ синапс → новый сигнал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последовательную передачу информации между нейронами через химический посредник.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клеток помогает мозгу строить множество связей и быстро переключаться между задачами.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 млрд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участвуют в обработке информации и образуют огромные сети.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числа нейронов в человеческом мозге: S. Herculano-Houzel, 2009; Encyclopaedia Britannica
</a:t>
            </a:r>
            <a:endParaRPr lang="en-US" sz="7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Паттерны активности в мозге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знакомого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образ или действие запускает похожие цепочки сигналов. Благодаря этому мозг быстро узнаёт знакомое и меньше тратит сил на новую обработку.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учится мозг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меняет не только запас знаний, но и сам рисунок активности. Новые навыки постепенно перестраивают привычные нейронные маршруты и делают их надёжнее.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связей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используется определённый путь, тем точнее он работает. Поэтому тренировка, чтение и упражнение помогают закреплять полезные нейронные связи.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цепочки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снова видит лицо, слышит слово или повторяет движение, активируются близкие группы нейронов. Так формируются устойчивые схемы, которые облегчают работу мозга.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внимания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действует как фильтр: мозг усиливает полезные сигналы и ослабляет лишние. На уроке это помогает сосредоточиться на объяснении, а не на постороннем шуме.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главном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стимул важен, его обработка становится сильнее и точнее. Именно поэтому яркий пример, вопрос учителя или неожиданное событие привлекают больше внимания, чем фоновые раздражители.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значимого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постоянно сравнивает множество сигналов и выбирает те, что нужны здесь и сейчас. Это позволяет быстро переключаться между задачами и не перегружаться информацией.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сигналов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помогает запоминать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встречается снова, нейроны активируются по уже знакомому пути. Повтор делает передачу сигнала легче, поэтому вспоминать становится быстрее и точнее.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повторение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использовать в разных ситуациях, связь становится ещё устойчивее. Поэтому пересказ, упражнения и примеры работают лучше, чем одноразовое чтение.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деле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тренировка закрепляет нужные связи и уменьшает количество ошибок. Так правило, формула или слово запоминаются не как случайный факт, а как надёжный навык.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их влияние на работу мозга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мозгу быстро оценить, что важно, а что можно отложить. Из-за этого интересный или тревожный материал получает больше «внимания» и запоминается крепче.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важности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страх и удивление запускают не только мысли, но и реакции тела. Сердце может биться чаще, дыхание меняться, а внимание становиться более собранным.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тела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вызывает сильное чувство, мозг дольше удерживает его в памяти. Поэтому яркая история, личный пример или неожиданный факт запоминаются легче сухого перечисления.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запоминание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 мешают мышлению, а направляют его. Они помогают выбрать, на что обратить силы, и показывают, что для человека действительно важно.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поведении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мяч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в мяч мозг сначала замечает движение и оценивает расстояние до цели. Затем он выбирает нужное действие и отправляет команду мышцам, чтобы тело успело отреагировать.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тянется за горячим предметом, сигнал проходит очень быстро. Мозг получает информацию, сопоставляет её с опасностью и почти сразу запускает защитное движение.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движение требует точной координации. Мозг объединяет зрительные, слуховые и двигательные сигналы, чтобы действие получилось точным, а не случайным.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управляет движением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и обучение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пластичности мозга, 2025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особенно заметна при регулярной практике: повторение помогает нужным связям укрепляться, а лишним — ослабевать. Это основа освоения новых умений.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осмысленной практики, тем устойчивее становятся нейронные пути. Поэтому обучение меняет мозг постепенно, через закрепление полезных связей.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связи мозга и органов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по анатомии и физиологии человека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мозг влияет на основные процессы в организме через разные каналы управления.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управляет телом не только через движение, но и через внутренние процессы. Быстрые нервные сигналы сочетаются с более медленным гормональным влиянием.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мозга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отдельной клетки к сложной работе мозга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 его функция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у каждого элемента нервной ткани есть своя задача, а вместе они обеспечивают работу мозга как единой системы.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функция мозга возникает из простых и чётко распределённых ролей. Ошибка в одном звене может повлиять на работу всей сети.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по строению нервной ткани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работает благодаря согласованности строения и функции: нейроны передают сигналы, синапсы соединяют клетки, а сети учатся и перестраиваются. Именно поэтому память, внимание и обучение могут развиваться.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работе мозга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2026-07-25T21:35:41Z</dcterms:created>
  <dcterms:modified xsi:type="dcterms:W3CDTF">2026-07-25T21:35:41Z</dcterms:modified>
</cp:coreProperties>
</file>