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чтении: листья, дожди, птицы и тёплые истории рядом.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Дарит осень чудеса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на уроке чтения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понятна каждому ребёнку: её видно за окном, слышно в стихах и легко описать простыми словами. На уроке чтения она помогает замечать красоту деталей, сравнивать образы и чувствовать настроение коротких текстов.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осенние листья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Листья-солнышки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клёнах и берёзах листья становятся жёлтыми, как маленькие огоньки. Они тихо кружатся в воздухе и ложатся на землю ярким ковром. Так осень раскрашивает деревья, будто берёт кисточку и рисует по веткам.
</a:t>
            </a:r>
            <a:endParaRPr lang="en-US" sz="1668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Листья-бабочки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ветер подхватывает лист, он летит легко и плавно, словно бабочка. Красные и оранжевые листья мелькают между ветками и падают в траву. В стихах это движение часто кажется волшебным и очень красивым.
</a:t>
            </a:r>
            <a:endParaRPr lang="en-US" sz="1668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Листья-кораблики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листочки плывут по лужам, как крошечные кораблики. У каждого свой путь: один зацепится за камешек, другой уплывёт дальше. Детям легко представить такую картину и придумать для неё свою осеннюю сказку.
</a:t>
            </a:r>
            <a:endParaRPr lang="en-US" sz="1668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лес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готовится к тишине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торопится с запасами, ёж ищет укромное место. Лес кажется спокойным и чуть сказочным, будто сам собирается спать до весны.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шуршит и прячется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слышно шорох листьев, треск веточек и мягкие шаги. Под ногами прячутся грибы, шишки и жёлуди, а кусты светятся яркими красками.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86775"/>
            <a:ext cx="387900" cy="34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86775"/>
            <a:ext cx="387900" cy="34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созревают сочные плоды, и их аккуратно складывают в корзины. Осенний сбор напоминает о щедрости природы и о том, как приятно делиться вкусным урожаем.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и груши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огороде выкапывают морковь, свёклу, капусту и тыкву. Эти овощи помогают сделать запасы на холодные дни и приготовить домашние, полезные блюда.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с грядки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 с урожаем выглядит особенно красиво: в ней смешаны цвета, формы и запахи осени. В текстах она часто становится знаком труда, заботы и достатка.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корзины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урожай собран, в доме появляется больше вкусной еды и спокойствия. Осенние дары напоминают детям, что труд людей помогает всей семье встретить зиму без спешки.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для семьи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собирают осенью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лужи и туман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дождь бывает тихим и ровным. Он стучит по крышам, оставляет блёстки на листьях и делает воздух свежим и прохладным, как после короткой прогулки.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над землёй может подняться туман, и всё вокруг становится чуть размытым. Лужи отражают небо, а обычный двор вдруг кажется загадочным и очень спокойным.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57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98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460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улетают в тёплые края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Прощальный полёт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Ласточки, журавли и стрижи собираются в дорогу и исчезают в небе длинной цепочкой. Их отлёт помогает заметить, как тихо осень уступает место холодам.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над полем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небе слышится протяжный крик, и он становится знаком расставания с летом. Такие звуки особенно запоминаются в коротких текстах для младших школьников.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 юг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летят туда, где тепло и можно найти корм. Для детей это хороший пример того, как природа подсказывает каждому живому существу верный путь.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небом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интересно смотреть вверх и искать летящие клинья птиц. Такая прогулка учит внимательности и помогает почувствовать, как меняется сезон.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весь день спешит по веткам и прячет орехи в разных местах. Она словно заботливый кладовщик леса, который ничего не забывает. Благодаря таким запасам зверь легче переживёт холодные дни и снег.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делает запасы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старается найти сухое и тихое место под листьями, корнями или в траве. Он укладывается поудобнее и готовится к долгому зимнему сну. Осень для него — время тишины и спокойных приготовлений.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ищет тёплый домик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ест больше обычного и выбирает укромное берлогу. Ему нужно набраться сил, чтобы спокойно провести зиму. В детских текстах это выглядит как важная и очень серьёзная осенняя забота.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готовится ко сну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звери встречают осень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дети часто изображают листья, грибы и зонтики. Такие картинки помогают запомнить осенние слова и заметить, как много цветов дарит природа.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школьных тетрадях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стихам и загадкам легко придумать маленький рисунок. Один лист может стать жёлтым корабликом, а туча — серым одеялом над городом.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тетрадях появляются корзины с урожаем, деревья и дорожки в парке. Это делает чтение живым: текст сразу связывается с тем, что ребёнок видит вокруг.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особенно удобна для творческих заданий. Можно подобрать красивое слово, закончить строку или описать запах дождя так, чтобы стало почти слышно капли.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заморозки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осени по утрам трава становится хрупкой и светлой. На ней появляется иней, и тонкие узоры блестят, будто кто-то посыпал землю сахарной крошкой.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холодный рисунок на траве часто становится первым знаком зимы. Он выглядит тихо и красиво, а в осенних текстах добавляет немного волшебства и лёгкого ожидания снега.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95175"/>
            <a:ext cx="387900" cy="34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304015"/>
            <a:ext cx="387900" cy="31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деревья не спешат сбрасывать листву, осень нередко бывает мягкой и тёплой. Ребёнок может заметить это во дворе, в парке или по дороге в школу, просто наблюдая за ветками.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держатся долго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небе и на траве видно много паутины, день часто кажется ясным и тихим. Осенью такие тонкие ниточки особенно заметны утром, пока солнце ещё не поднялось высоко.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Паутина в воздухе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смотреть на небо: оно может быть серым, чистым или с лёгкими облаками. По таким признакам легко сравнивать дни и замечать, как быстро меняется погода осенью.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небом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наблюдения интересны, но они не заменяют точный прогноз погоды. На уроке чтения это хороший повод учиться сравнивать, проверять и делать свои маленькие выводы о природе.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Примета — не прогноз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приметы помогают заметить осень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осенние истории города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после дождя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парке блестят мокрые дорожки, а под ногами тихо шуршат жёлтые листья. На скамейках лежат яркие пятна от клёнов, и кажется, что город только что надел праздничный наряд.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полный тепла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ветер гоняет листья к подъезду, а из окон домов льётся тёплый свет. Люди спешат домой, и даже знакомая улица выглядит спокойной, чистой и очень уютной.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Аллея к школе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аллее дети идут медленнее обычного, потому что хочется рассмотреть каждый лист. Берёзы и рябины стоят нарядные, а над тротуаром висит тихий осенний воздух, будто город сам шепчет: посмотри вокруг.
</a:t>
            </a:r>
            <a:endParaRPr lang="en-US" sz="1668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трудится осенью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садах и огородах собирают последние овощи, яблоки и груши. Люди складывают урожай в ящики и корзины, чтобы зимой на столе было вкусно и сытно.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дворах и на участках убирают опавшие листья, закрывают грядки и приводят землю в порядок. Такая работа помогает растениям спокойно пережить холод и весной снова проснуться.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тоже готовятся к зиме: достают тёплую одежду, проверяют окна и запасают нужные вещи. Осенний труд учит аккуратности, заботе и умению всё делать заранее.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корзинка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лесу особенно заметны подберёзовики, подосиновики, сыроежки и опята. Грибная корзинка выглядит красиво и по-осеннему нарядно. Она сразу напоминает о тихом, пахнущем листьями лесу.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грибы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бывают съедобные и несъедобные, поэтому собирать их можно только со взрослыми. Это важно запомнить: в лесу нужно смотреть внимательно и никогда не пробовать незнакомые грибы.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приносит в природу особенно яркие краски: жёлтые, красные и оранжевые листья. Кажется, будто деревья вдруг решили стать художниками и устроили большой праздник цвета.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осеннем воздухе чувствуется свежесть, а прогулки становятся тише и спокойнее. Это время помогает заметить, как красиво может звучать шорох листьев и как быстро меняется мир вокруг.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радует щедрым урожаем. Яблоки, тыквы, морковь и капуста напоминают, что природа умеет делиться своими дарами и заботиться о людях.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осени есть и лёгкая грусть прощания с летом. Именно она делает стихи, сказки и загадки особенно тёплыми, потому что в них живут и красота, и нежность.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осень такая красивая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игры и прогулки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сухую погоду дети собирают красивые листья, шишки и жёлуди, делают букеты и раскладывают находки по цветам. Даже обычная дорожка во дворе превращается в настоящее открытие.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можно смотреть на облака, слушать шорох травы и придумывать, на что похож каждый лист. Такие маленькие игры помогают почувствовать осень не только глазами, но и сердцем.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062" y="2154925"/>
            <a:ext cx="14137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6787" y="30952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6787" y="404350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приносит осень в дом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чай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 окном моросит дождь, особенно приятно пить горячий чай. Он согревает ладони и делает вечер спокойнее, словно маленький домашний костёр.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Варенье и яблоки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на столе появляются яблоки, ароматное варенье и другие вкусные запасы. Они напоминают о саде и о том, что лето ещё немного живёт в банках и корзинках.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осенний вечер хорошо подходит для чтения. Когда в комнате тихо, страницы шелестят почти как листья, а сказка звучит особенно уютно.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Плед и лампа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плед, мягкий свет лампы и спокойные разговоры создают в доме особое настроение. За окном может дуть ветер, а внутри всё равно будет тепло и мирно.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стихах и песнях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коротких стихах часто повторяются простые слова и звуки. Благодаря этому их легко читать, слушать и запоминать, а настроение осени становится особенно живым.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слова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осень часто называют золотой, щедрой и задумчивой. Такие слова звучат красиво и помогают сразу представить листья, дождь и тихий лес. Стихотворение будто само рисует картинку.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чудеса по дням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463700" y="2668700"/>
            <a:ext cx="15249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траве появляется роса или туман, а воздух становится прохладнее. Осень начинает день тихо, будто просит смотреть внимательнее.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04475" y="2668700"/>
            <a:ext cx="15249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заметны разноцветные листья, шишки и яркие кусты. Даже обычная прогулка превращается в маленькое открытие.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45250" y="2668700"/>
            <a:ext cx="15249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особенно хорошо видно, как меняется небо и как свет ложится на деревья. Осень любит показывать свои краски без спешки.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6025" y="2668700"/>
            <a:ext cx="15249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становится тепло и уютно, за окном слышен дождь или ветер. Осенний вечер напоминает, что после прогулки всегда приятно вернуться к свету и покою.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026800" y="2668700"/>
            <a:ext cx="15249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осени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холодные ночи и тонкий иней. Это тихий знак того, что зима уже близко и осень передаёт ей свои дела.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учит видеть красоту в обычном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дарит детям яркие листья, вкусный урожай, тихие прогулки и уют дома. Она помогает замечать чудеса вокруг и читать о природе с интересом, радостью и доброй улыбкой.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2026-05-24T01:52:07Z</dcterms:created>
  <dcterms:modified xsi:type="dcterms:W3CDTF">2026-05-24T01:52:07Z</dcterms:modified>
</cp:coreProperties>
</file>