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Земли, Солнца и Луны — основа понимания природы и жизни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Солнце и Луна: обзор ключевых тем урока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наша доминантная планета с живой природой. Солнце — звезда, питающая энергией всю систему. Луна — спутник Земли, влияющий на природные циклы.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факты о важнейших небесных телах
</a:t>
            </a:r>
            <a:endParaRPr lang="en-US" sz="262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характеристики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состоит из твёрдой коры, вязкой мантии и металлического ядра. Такая структура определяет тектоническую активность и формирует ландшафты.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и 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Земли наклонена на 23,5°, благодаря чему происходит перемена времён года, меняется температура и продолжительность дня.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до Солнца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расстояние Земли от Солнца составляет около 150 миллионов километров, что обеспечивает оптимальные условия для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Солнца — звезды в центре системы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размер Солнца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состоит преимущественно из водорода и гелия. Его диаметр в сотни раз превышает земной, создавая огромный энергетический источник.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активность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Пятна и вспышки на поверхности Солнца вызывают магнитные бури, способные влиять на земные радиосвязь и электрические сети.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Землю
</a:t>
            </a:r>
            <a:pPr algn="l" indent="0" marL="0">
              <a:lnSpc>
                <a:spcPct val="130039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и тепло Солнца формируют климат планеты, управляют фотосинтезом и биоритмами живых организмов.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состояние Луны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Луны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покрыта кратерами от метеоритов, равнинами и горами, что отражает её геологическую историю и воздействие космоса.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Луне практически отсутствует атмосфера, поэтому нет защиты от метеоударов и температура сильно меняется.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гравитация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Луны значительно меньше Земли, что влияет на силу притяжения и образование приливов на нашей планете.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вращается вокруг оси за 24 часа, создавая смену суток, а также совершает полный оборот вокруг Солнца за 365,25 дней, что соответствует одному году.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обращается вокруг Земли примерно за 27,3 суток, движение соответствует её вращению вокруг собственной оси, поэтому к нам повёрнута всегда одна сторона.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движения обеспечивают разнообразие природных циклов — смену дня и ночи, сезонов и фаз Луны, влияющих на жизнь на Земле.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Земля и Луна в космосе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движется по эллиптической орбите со среднего расстояния около 384 400 километров от Земли. Орбита наклонена примерно на 5 градусов относительно земной плоскости.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постоянного движения положение Луны на ночном небе меняется ежедневно, что отражается в изменении её фаз и времени восхода и захода.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орбиты Луны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Вращение Земли вокруг своей оси вызывает смену дня и ночи с периодичностью в 24 часа, создавая привычные нам светлые и тёмные периоды суток.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оси Земли приводит к изменению угла падения солнечных лучей на поверхность, что влияет на температуру и изменчивость времён года.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Земли по орбите вокруг Солнца формирует годичный цикл, в котором длительность светового дня и ночи меняется, особенно заметно в полярных районах.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районах около экватора день и ночь примерно равны по продолжительности круглый год, что обусловлено геометрией светового воздействия.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смены дня, ночи и времён года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Гравитационное притяжение Луны вызывает подъемы и спады уровня океанов, образуя два прилива и два отлива в сутки почти по всему миру.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местах, как залив Фанди, амплитуда приливов достигает 16 метров, что связано с особенностями местной береговой формы и силы притяжения.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под влиянием Луны и Солнца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месяца можно наблюдать тонкий полумесяц, а после полнолуния Луна постепенно становится убывающей, что отражает её движение вокруг Земли.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сменяются в течение примерно 29,5 суток — от новолуния, когда Луна не видна, до полнолуния, когда её диск полностью освещён.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Луны и их циклы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2241"/>
            <a:ext cx="3929400" cy="2095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542241"/>
            <a:ext cx="3929400" cy="20951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85368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Затмения: редкие и впечатляющие явления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97650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Солнечные затмения — игра света и тени
</a:t>
            </a:r>
            <a:pPr algn="l" indent="0" marL="0">
              <a:lnSpc>
                <a:spcPct val="130039"/>
              </a:lnSpc>
              <a:buNone/>
            </a:pPr>
            <a:r>
              <a:rPr lang="en-US" sz="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затмение происходит, когда Луна полностью или частично закрывает Солнце для наблюдателя на Земле. Это явление наблюдается лишь в узкой полосе на земной поверхности и длится всего несколько минут, создавая особую атмосферу загадочности и восхищения.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564975" y="1494425"/>
            <a:ext cx="39294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затмения — Земля заслоняет Луну
</a:t>
            </a:r>
            <a:pPr algn="l" indent="0" marL="0">
              <a:lnSpc>
                <a:spcPct val="130039"/>
              </a:lnSpc>
              <a:buNone/>
            </a:pPr>
            <a:r>
              <a:rPr lang="en-US" sz="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затмение возникает, когда Земля попадает между Солнцем и Луной, отбрасывая тень на спутник. Оно происходит примерно до трёх раз в год и видно из многих точек планеты, напоминая наблюдателям о взаимосвязи этих космических тел.
</a:t>
            </a:r>
            <a:endParaRPr lang="en-US" sz="12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Солнца необходим для фотосинтеза, благодаря которому растения производят кислород и пищу, поддерживая экосистемы Земли.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источник жизни на нашей планете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Тепло, поступающее от Солнца, регулирует температуру воздуха, океанов и почвы, что влияет на климат и погоду на всей планете.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Ультрафиолетовые лучи способствуют выработке витамина D у человека, поддерживая здоровье костей и иммунной системы.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дня и ночи варьируется в зависимости от времени года и широты, особенно заметно это на высоких широтах.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земной оси на 23,5° вызывает перемену времён года из-за разной освещённости полушарий во время движения по орбите.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длятся 24 часа и определяются полным оборотом Земли вокруг своей оси, создавая смену дней и ночей.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длится примерно 365 суток, за которые Земля совершает полный оборот по орбите вокруг Солнца.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суток, года и времён года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главных объектов Солнечной системы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— планета с уникальными спутниками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занимает третье место по удалённости от Солнца и является единственной планетой с большим спутником — Луной, который заметно влияет на земные явления и обитателей.
</a:t>
            </a:r>
            <a:endParaRPr lang="en-US" sz="108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центр и энергия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занимает центральное место в Солнечной системе, удерживая планеты своей гравитацией и обеспечивая их светом и теплом, необходимыми для жизни.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крупный спутник относительно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— один из крупнейших спутников в сравнении с размером планеты, что необычно для нашей системы и влияет на орбитальные и приливные процессы на Земле.
</a:t>
            </a:r>
            <a:endParaRPr lang="en-US" sz="108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удерживает Луну на орбите вокруг Земли и планеты вокруг Солнца, обеспечивая стабильность движения и равновесие в системе.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сила вызывает приливы и отливы, воздействуя на океаны и влияя на многие природные процессы на Земле.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Солнца в 333 000 раз превышает массу Земли, что позволяет ему доминировать в системе и удерживать все планеты на орбитах.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Гравитация — основа движения небесных тел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век до н. э. — Аристарх Самосский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Аристарх предложил идею, что Земля движется вокруг Солнца, заложив основы гелиоцентрической модели мира.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век — изобретение телескопа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позволили детально наблюдать Луну, изучать солнце и планеты, расширив наши знания о космосе.
</a:t>
            </a:r>
            <a:endParaRPr lang="en-US" sz="1146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век — запуск спутников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аппараты начали собирать точные данные о Земле, Луне и Солнце, изменяя представления об их устройстве и движении.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век — современные миссии и станции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Используются космические станции, зонды и телескопы для изучения активности Солнца и геологических особенностей Луны.
</a:t>
            </a:r>
            <a:endParaRPr lang="en-US" sz="1146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исследований Земли, Солнца и Луны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54" y="2542496"/>
            <a:ext cx="2130020" cy="20946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5341" y="2542496"/>
            <a:ext cx="2130020" cy="20946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6404" y="2542496"/>
            <a:ext cx="2130020" cy="20946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2654" y="2542496"/>
            <a:ext cx="2130020" cy="20946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7650" y="803000"/>
            <a:ext cx="8524200" cy="5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миссии, изучающие Луну и Солнце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2976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«Аполлон-11» — первый шаг на Луну
</a:t>
            </a:r>
            <a:pPr algn="l" indent="0" marL="0">
              <a:lnSpc>
                <a:spcPct val="130039"/>
              </a:lnSpc>
              <a:buNone/>
            </a:pPr>
            <a:r>
              <a:rPr lang="en-US" sz="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миссия США доставила первых людей на Луну, обеспечив детальные исследования поверхности и взятие образцов грунта.
</a:t>
            </a:r>
            <a:endParaRPr lang="en-US" sz="1106" dirty="0"/>
          </a:p>
        </p:txBody>
      </p:sp>
      <p:sp>
        <p:nvSpPr>
          <p:cNvPr id="14" name="Text 3"/>
          <p:cNvSpPr txBox="1"/>
          <p:nvPr/>
        </p:nvSpPr>
        <p:spPr>
          <a:xfrm>
            <a:off x="2433934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«Луна-2» — первая искусственная посадка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СССР в 1959 году успешно направил аппарат, который впервые достиг поверхности Луны и передал данные на Землю.
</a:t>
            </a:r>
            <a:endParaRPr lang="en-US" sz="1120" dirty="0"/>
          </a:p>
        </p:txBody>
      </p:sp>
      <p:sp>
        <p:nvSpPr>
          <p:cNvPr id="15" name="Text 4"/>
          <p:cNvSpPr txBox="1"/>
          <p:nvPr/>
        </p:nvSpPr>
        <p:spPr>
          <a:xfrm>
            <a:off x="456499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SOHO — взгляд на солнечную активность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Совместный проект ESA и NASA исследует солнечную атмосферу, позволяя прогнозировать магнитные бури и изучать корону.
</a:t>
            </a:r>
            <a:endParaRPr lang="en-US" sz="1120" dirty="0"/>
          </a:p>
        </p:txBody>
      </p:sp>
      <p:sp>
        <p:nvSpPr>
          <p:cNvPr id="16" name="Text 5"/>
          <p:cNvSpPr txBox="1"/>
          <p:nvPr/>
        </p:nvSpPr>
        <p:spPr>
          <a:xfrm>
            <a:off x="6701246" y="1494425"/>
            <a:ext cx="2141467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Parker Solar Probe — приближение к Солнцу
</a:t>
            </a:r>
            <a:pPr algn="l" indent="0" marL="0">
              <a:lnSpc>
                <a:spcPct val="130039"/>
              </a:lnSpc>
              <a:buNone/>
            </a:pPr>
            <a:r>
              <a:rPr lang="en-US" sz="1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Запущенный в 2018 году, зонд изучает солнечную корону и солнечный ветер, раскрывая тайны процессов в звезде.
</a:t>
            </a:r>
            <a:endParaRPr lang="en-US" sz="112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основывают свои календари на движении Солнца и Луны: солнечные календарь в Европе и лунно-солнечные в Азии и у мусульман.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Лунные фазы влияют на даты праздников — Пасха, Рамадан и Китайский Новый год завязаны именно на смену фаз Луны.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Луна часто выступают символами мифов и легенд, отражая важность их влияния на человеческую жизнь и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и Луна в культуре и календарях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года, вызванная движением Земли, направляет сельскохозяйственные циклы и привычки людей.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Лунное притяжение регулирует морские приливы, важные для навигации и экосистем у побережий, а сутки и ночи управляют биоритмами живых организмов.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Земли, Солнца и Луны на природу и человека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этих объектов формирует природные ритмы, поддерживая условия для жизни и создавая основу для научных знаний и ориентации человека во времени и пространстве.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Земля — Солнце — Луна: основа жизни и времени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2026-05-10T22:56:48Z</dcterms:created>
  <dcterms:modified xsi:type="dcterms:W3CDTF">2026-05-10T22:56:48Z</dcterms:modified>
</cp:coreProperties>
</file>