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 советом на уроке английского языка: цель, структура и язык
</a:t>
            </a:r>
            <a:endParaRPr lang="en-US" sz="325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вежливое и полезное письмо с советом.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учиться писать письмо с советом в 8 классе
</a:t>
            </a:r>
            <a:endParaRPr lang="en-US" sz="2032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формат помогает выразить поддержку, подобрать уместные советы и использовать модальные глаголы, связки и вежливые формулы. Он проверяет не только английский язык, но и умение писать ясно, логично и доброжелательно.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требуется письмо с советом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2681930" y="1945521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 общение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текст подходит для конфликтов с одноклассниками, ссор с друзьями или неловких ситуаций в общении. Хороший совет помогает посмотреть на проблему спокойнее и выбрать безопасный способ поведения.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79518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бытовые трудности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может касаться отношений с братом, сестрой или родителями, а также нехватки времени и усталости. Здесь особенно важно сохранять уважительный тон и предлагать выполнимые действия.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92336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и выступления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совет нужен перед соревнованием, концертом или ответом у доски. В таких случаях полезно назвать 2–3 конкретных шага: подготовиться заранее, потренироваться и не бояться ошибок.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5600" y="1945520"/>
            <a:ext cx="1665000" cy="23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 контрольные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 советом часто пишут, когда ученик волнуется перед контрольной, не успевает с домашним заданием или не понимает тему. Важно предложить реальные шаги, а не просто успокоить словами.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письма с советом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611204" y="1280387"/>
            <a:ext cx="2348100" cy="16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Приветствие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начинается с обращения к адресату: Dear Tom, Dear Ann. Такое начало сразу задаёт дружелюбный тон и показывает, что текст адресован конкретному человеку, а не написан формально и сухо.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12533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кратко называют проблему и выражают сочувствие, затем дают 2–3 совета с короткими объяснениями. Каждая мысль должна быть понятной, чтобы письмо оставалось логичным и полезным.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13862" y="1280387"/>
            <a:ext cx="2348015" cy="166438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уместны поддержка, пожелание удачи и вежливое прощание. Такое завершение оставляет тёплое впечатление и помогает письму звучать естественно, как настоящая личная переписка.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36363"/>
            <a:ext cx="4724400" cy="16049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часть — одна задача: это делает письмо коротким, связным и понятным.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 личному письму с советом для 8 класса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помогает увидеть роль каждой части письма и не упустить важные элементы.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письма с советом на английском
</a:t>
            </a:r>
            <a:endParaRPr lang="en-US" sz="239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5773" y="1160879"/>
            <a:ext cx="457784" cy="457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57413" y="1160879"/>
            <a:ext cx="457715" cy="45771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7779" y="1160879"/>
            <a:ext cx="457715" cy="45771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069869" y="1160879"/>
            <a:ext cx="457715" cy="457715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тон должен быть у письма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63033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Доброжелательность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должно звучать поддерживающе, чтобы адресат чувствовал внимание, а не осуждение. Спокойные слова и уважительный тон делают совет более убедительным и приятным для чтения.
</a:t>
            </a:r>
            <a:endParaRPr lang="en-US" sz="1300" dirty="0"/>
          </a:p>
        </p:txBody>
      </p:sp>
      <p:sp>
        <p:nvSpPr>
          <p:cNvPr id="17" name="Text 2"/>
          <p:cNvSpPr txBox="1"/>
          <p:nvPr/>
        </p:nvSpPr>
        <p:spPr>
          <a:xfrm>
            <a:off x="27554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формулировки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вежливого совета подходят выражения I think, I suggest, You could и It would be a good idea to. Они помогают советовать без давления и резкости.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88055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насмешек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Шутки, грубые слова и категоричные запреты ослабляют письмо. Лучше избегать фраз, которые звучат холодно или обидно, особенно если проблема кажется адресату важной.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6989644" y="1848168"/>
            <a:ext cx="1574059" cy="2350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 конце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hope you feel better soon или похожее пожелание показывает сочувствие. Такой финал помогает сохранить тёплый, человеческий тон и делает письмо более естественным.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оценки письма с советом для 8 класса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письмо с советом сильным
</a:t>
            </a:r>
            <a:endParaRPr lang="en-US" sz="2658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точнее совет и спокойнее тон, тем легче адресату использовать письмо на практике.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вклад дают содержание и тон; оформление важно, но не заменяет полезность.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писать письмо с советом по шагам
</a:t>
            </a:r>
            <a:pPr algn="l" indent="0" marL="0">
              <a:lnSpc>
                <a:spcPct val="90000"/>
              </a:lnSpc>
              <a:buNone/>
            </a:pPr>
            <a:r>
              <a:rPr lang="en-US" sz="26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создать логичное и вежливое письмо с понятными рекомендациями.
</a:t>
            </a:r>
            <a:endParaRPr lang="en-US" sz="2669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730" y="1410754"/>
            <a:ext cx="421500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26608" y="1410754"/>
            <a:ext cx="316125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6523" y="1424304"/>
            <a:ext cx="443700" cy="394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81230" y="1410754"/>
            <a:ext cx="421500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6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слова и фразы для письма
</a:t>
            </a:r>
            <a:endParaRPr lang="en-US" sz="2762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 сочувствие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I am sorry to hear that, I understand how you feel и It sounds difficult помогают сразу показать внимание. Они задают доброжелательный тон и мягко вводят тему письма.
</a:t>
            </a:r>
            <a:endParaRPr lang="en-US" sz="13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рекомендаций подходят You should, You shouldn’t, You could try, It may help to и Why don’t you. Эти выражения позволяют советовать ясно, но без давления.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советов полезно добавить I hope my advice helps или похожую фразу. Она показывает, что письмо написано с участием и направлено на реальную помощь.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финала часто используют Good luck и Best wishes. Такие слова делают письмо законченным, вежливым и похожим на настоящую личную переписку между сверстниками.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700" y="3128035"/>
            <a:ext cx="8582025" cy="1659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7150" y="397625"/>
            <a:ext cx="6622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учитывать адресата и ситуацию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607915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или одноклассник
</a:t>
            </a:r>
            <a:pPr algn="l" indent="0" marL="0">
              <a:lnSpc>
                <a:spcPct val="100000"/>
              </a:lnSpc>
              <a:buNone/>
            </a:pPr>
            <a:r>
              <a:rPr lang="en-US" sz="3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письмо адресовано близкому другу, можно писать чуть свободнее и теплее. Но даже тогда советы должны оставаться уважительными, понятными и полезными, без резких выражений.
</a:t>
            </a:r>
            <a:endParaRPr lang="en-US" sz="1265" dirty="0"/>
          </a:p>
        </p:txBody>
      </p:sp>
      <p:sp>
        <p:nvSpPr>
          <p:cNvPr id="13" name="Text 3"/>
          <p:cNvSpPr txBox="1"/>
          <p:nvPr/>
        </p:nvSpPr>
        <p:spPr>
          <a:xfrm>
            <a:off x="2758307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Брат или сестра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брата или сестры уместен спокойный, домашний тон. Здесь особенно важно показать заботу и предложить простые действия, которые легко выполнить в обычной жизни.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908699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задание
</a:t>
            </a:r>
            <a:pPr algn="l" indent="0" marL="0">
              <a:lnSpc>
                <a:spcPct val="100000"/>
              </a:lnSpc>
              <a:buNone/>
            </a:pPr>
            <a:r>
              <a:rPr lang="en-US" sz="3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письмо пишется для учителя, стиль должен быть нейтральным и аккуратным. Лучше избегать слишком разговорных слов и выбирать вежливые, универсальные формулировки.
</a:t>
            </a:r>
            <a:endParaRPr lang="en-US" sz="1289" dirty="0"/>
          </a:p>
        </p:txBody>
      </p:sp>
      <p:sp>
        <p:nvSpPr>
          <p:cNvPr id="15" name="Text 5"/>
          <p:cNvSpPr txBox="1"/>
          <p:nvPr/>
        </p:nvSpPr>
        <p:spPr>
          <a:xfrm>
            <a:off x="7059092" y="1274858"/>
            <a:ext cx="1704035" cy="16643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ситуации
</a:t>
            </a:r>
            <a:pPr algn="l" indent="0" marL="0">
              <a:lnSpc>
                <a:spcPct val="100000"/>
              </a:lnSpc>
              <a:buNone/>
            </a:pPr>
            <a:r>
              <a:rPr lang="en-US" sz="3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зависит от проблемы: school problem, friendship problem, family problem или hobby-related problem. Чем точнее учтена ситуация, тем естественнее и убедительнее звучит письмо.
</a:t>
            </a:r>
            <a:endParaRPr lang="en-US" sz="128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7375" y="1876454"/>
            <a:ext cx="5506500" cy="14980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Эффективный совет не должен быть расплывчатым: он предлагает понятный шаг и сохраняет уважительный тон.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примеров по теме письма с советом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Удачные и слабые советы в английском письме
</a:t>
            </a:r>
            <a:endParaRPr lang="en-US" sz="2157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хороший совет всегда конкретен, выполним и звучит вежливо.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Ситуация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 называет проблему: например, страх перед контрольной или ссору с другом. Это помогает сразу понять, о чём идёт речь.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Пример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совет уточняется через реальный шаг: повторять по 15 минут в день, составить список тем или спокойно поговорить в подходящий момент.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Понятный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видно, как пример делает совет практичным и убедительным. Достаточно одного-двух примеров, чтобы письмо оставалось коротким и ясным.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примеры делают совет понятнее
</a:t>
            </a:r>
            <a:endParaRPr lang="en-US" sz="2538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тем для учебного задания по письму с советом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чём чаще всего пишут письма с советом
</a:t>
            </a:r>
            <a:endParaRPr lang="en-US" sz="2447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восьмиклассников особенно близки повседневные школьные ситуации: уроки, отношения с одноклассниками и волнение перед ответом.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советы нужны там, где подросток сталкивается с учебным или личным стрессом.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2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письме с советом
</a:t>
            </a:r>
            <a:endParaRPr lang="en-US" sz="2721" dirty="0"/>
          </a:p>
        </p:txBody>
      </p:sp>
      <p:sp>
        <p:nvSpPr>
          <p:cNvPr id="8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611204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общий совет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без конкретики, например Do something about it, не помогают адресату понять, что именно нужно сделать. Лучше предлагать понятный шаг, который можно выполнить сразу.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62925" y="1280387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Грубый или холодный тон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слова делают письмо неприятным и снижают доверие. Вежливая форма показывает уважение и помогает звучать как внимательный советчик, а не как человек, который критикует.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11204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объяснений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совет дан без причины, он выглядит слабым. Короткое пояснение помогает понять, почему именно это действие может помочь в данной ситуации.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862925" y="2895048"/>
            <a:ext cx="3894121" cy="1334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языке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формы after should и could, ошибки в артиклях и глаголах отвлекают от смысла. Аккуратная грамматика делает письмо более убедительным и понятным.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готового письма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самопроверка перед сдачей работы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6085" y="1088975"/>
            <a:ext cx="3696624" cy="39348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сильное завершение письма
</a:t>
            </a:r>
            <a:endParaRPr lang="en-US" sz="2431" dirty="0"/>
          </a:p>
        </p:txBody>
      </p:sp>
      <p:sp>
        <p:nvSpPr>
          <p:cNvPr id="9" name="Text 1"/>
          <p:cNvSpPr txBox="1"/>
          <p:nvPr/>
        </p:nvSpPr>
        <p:spPr>
          <a:xfrm>
            <a:off x="594949" y="1471836"/>
            <a:ext cx="19533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должен показать, что автор понимает чувства адресата и верит, что ситуация улучшится. Подходят фразы вроде I hope everything will be fine и I’m sure you’ll manage.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134224" y="1471836"/>
            <a:ext cx="1926600" cy="147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Пожелание удачи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поддержки полезно добавить добрые слова, которые звучат естественно и по-дружески. Например: Good luck, Write back soon или I hope my advice helps.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0525" y="3572725"/>
            <a:ext cx="3596100" cy="101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прощание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помогает оставить тёплое впечатление и сохранить стиль личного письма. Часто используются Best wishes, Yours или Love — в зависимости от адресата.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843311"/>
            <a:ext cx="4724400" cy="159101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формулировка всегда предлагает действие и сохраняет уважение к адресату.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подборка примеров по теме письма с советом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 одна и та же мысль может звучать по-разному: ясно и поддерживающе или резко и бесполезно.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неудачные формулировки
</a:t>
            </a:r>
            <a:endParaRPr lang="en-US" sz="2682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схема критериев учебного письма с советом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складывается хорошее письмо с советом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даже грамотный текст не будет сильным без ясной мысли и уважительного тона.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элементы успеха — понятность, доброжелательность и конкретность; остальное поддерживает эти качества.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достаточно, чтобы письмо было полноценным и убедительным.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Авторский пример по шаблону личного письма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короткий текст может включать приветствие, сочувствие, два совета, поддержку и прощание, если он построен логично и звучит вежливо.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 предложений
</a:t>
            </a:r>
            <a:endParaRPr lang="en-US" sz="3554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42536" y="1903505"/>
            <a:ext cx="356595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 советом учит помогать словами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5327650" y="2411816"/>
            <a:ext cx="3456349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 советом соединяет понимание проблемы, конкретные рекомендации и вежливый тон. Для восьмиклассника это удобный способ показать грамотный английский и умение поддержать человека по-настоящему.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2026-05-31T06:11:33Z</dcterms:created>
  <dcterms:modified xsi:type="dcterms:W3CDTF">2026-05-31T06:11:33Z</dcterms:modified>
</cp:coreProperties>
</file>