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Северной Америки: ключевые темы и этапы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важнейших этапов и последствий освоения Северной Америки европейцами.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освоении нового континента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XV века европейские державы активно исследовали и претендовали на земли Северной Америки, направляя экспедиции для установления контроля и расширения влияния.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колонизации: экономические, политические и религиозные мотивы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интерес проявлялся в поисках золота, меха и новых торговых путей для расширения рынков и накопления богатства.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соперничество между королевствами стимулировало создание колоний для укрепления державы и влияния в мире.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преследование заставляло группы, такие как пуритане, искать свободу вероисповедания и безопасное убежище в новых землях.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колонизация: первые поселения и миссии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открытия Карибского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первыми достигли Карибских островов, основав города Санто-Доминго и Сан-Хуан. Это заложило основу для дальнейшего освоения и контроля южных территорий.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Сан-Августина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1565 году был создан Сан-Августин во Флориде — самое старое непрерывное европейское поселение в Северной Америке, ставшее важным форпостом Испании.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Миссионерская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основывали миссии для обращения местных народов в христианство, что сопровождалось строительством церквей и укреплением культурного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первой английской 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1607 году основан Джеймстаун — первая постоянная английская колония. Поселенцы столкнулись с тяжелыми условиями, включая нехватку провизии и болезни.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коренными народами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местными индейцами были напряженными, что приводило к конфликтам, усложняющим выживание колонии в первые годы.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прорыв благодаря табаку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плантаций табака позволило обеспечить экономический рост Джеймстауна и стимулировать приток новых переселенцев.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колония Джеймстаун: становление и вызовы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первых поселенцев: голод, болезни и помощь индейцев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«Голодная зима» 1609–1610 годов стала катастрофой, погибло более 80% колонистов из-за нехватки пищи и суровых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индейцев включала обмен продовольствием и обучение выращиванию местных культур, что обеспечило выживание и укрепление поселения.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компании и королевские хартии: организация колонизации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хартии давали частным компаниям право основывать колонии на американском континенте, обеспечивая законность деятельности.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Акционерные компании, такие как Лондонская и Плимутская, привлекали инвестиции и переселенцев, формируя экономическую основу колоний.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Хартии предоставляли колониям первые формы самоуправления и способствовали развитию институциональной структуры.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модели компаний стимулировали быстрое расширение и укрепление европейского присутствия в Северной Америке.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Англия: особенности развития и общества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и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Англия основывалась на пуританских ценностях, которые формировали общественную дисциплину и образование в поселениях.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опиралась на ремёсла, рыболовство, мелкое земледелие и морскую торговлю, создавая устойчивое сообщество.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Франции и Англии в Северной Америке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Англия начинают конкурировать за территории в районе Великих озёр и Атлантического побережья, укрепляя союз с местными племенами.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борьбы за контроль над торговлей мехом приводит к усилению военных действий и напряженности между колониями.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Франко-индейские войны (1754–1763)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этап вооруженного конфликта, определивший политический баланс и влияние на всей территории Северной Америки.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получает значительное расширение территорий, что изменяет дальнейшее развитие континента и судьбу колоний.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колонизация: торговля и союз с индейцами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Квебека и Монреаля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1608 году основан Квебек, а в 1642 — Монреаль, ставшие центрами французской власти и торговли в Северной Америке.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мехами и альянсы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активно торговали мехами, устанавливая союзы с алгонкинскими племенами, что обеспечивало контроль над территорией и минимизировало военные конфликты.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Голландские колонии: Новые Нидерланды и их особенности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1624 году Нидерланды основали Новые Нидерланды с центром в Новом Амстердаме, нынешнем Нью-Йорке, который стал важным торговым и административным пунктом колонии.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составляла торговля мехами с индейцами, продажа земли переселенцам и разнообразные торговые операции по морю, включая контакты с Европой и другими колониями.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отличалась этническим и религиозным разнообразием, установила союзы с ирокезскими племенами, но в 1664 году Новые Нидерланды были захвачены англичанами.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Швеция: шведы на американском побережье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Новая Швеция была основана в 1638 году на побережье реки Делавэр и просуществовала до 1655 года, сыграв важную роль в раннем развитии региона.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Шведские поселенцы привезли уникальные традиции строительства из сруба, которые повлияли на архитектуру и позже распространялись в регионе.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традиции шведских поселенцев формировали первые кодексы законов, способствовали установлению порядка и прав собственности в колонии.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недолгую историю и захват колонии голландцами, шведское наследие оставило заметный след в культуре и хозяйственной жизни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миров: европейцы и коренные народы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колонисты и коренные народы взаимодействовали через торговлю мехами, обмен технологиями, а также заключали военные союзы и вели конфликты, влияя на развитие обоих обществ.
</a:t>
            </a:r>
            <a:endParaRPr lang="en-US" sz="992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индейцы помогали поселенцам выживать, эпидемии и потеря земель привели к значительному сокращению их численности и разрушению традиционного образа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Плимутская колония и Мэйфлауэрский договор: организация новой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1620 году паломники на корабле «Мэйфлауэр» основали Плимутскую колонию, ставшую одним из первых успешных поселений в Северной Америке.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Мэйфлауэрского договора заложило основы самоуправления, закрепляя принципы сотрудничества и общих законов среди колонистов.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Пуританские общины активно формировали церковные организации и отстаивали религиозную свободу, что оказывало влияние на общественное устройство колоний.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ключевых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XVII—XVIII веках появились важнейшие английские колонии — Вирджиния, Массачусетс-Бей, Мэриленд, Пенсильвания и Джорджия. Каждая из них играла значительную роль в территориальном расширении.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1700 году население английских колоний достигло около 250 000 человек, благодаря постоянной миграции из Европы и естественному приросту среди поселенцев.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фермерских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новых территорий привело к развитию городов и увеличению числа фермерских хозяйств, что способствовало укреплению экономики и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английских колоний: население и новые поселения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работа в колониях: плантации, ремёсла и рабство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колонии базировались на плантациях табака, хлопка и риса, которые требовали большого количества рабочей силы и стали основой их экономики.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развивались рыболовство, судостроение и ремёсла, создавая разнообразные источники дохода и способствуя экономическому росту региона.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рабства стало характерной чертой плантационного хозяйства, дополняясь наёмным трудом и системой контрактных слуг.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 различалась экономика северных и южных колоний, что влияло на социальное устройство и дальнейшее развитие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колоний: языки, традиции, религии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стали многоэтническими: тут переплетались традиции английских, французских, голландских переселенцев и африканских рабов.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существовало разнообразие религиозных конфессий — англиканство, пуританство, католицизм, квакерство и лютеранство, что формировало особую культурную атмосферу.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обычаи, праздники, кухня и элементы быта стали основой культурного наследия, впоследствии повлияв на формирование национальной идентичности США.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и рост населения: демографическая карта колоний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и массовые переселения увеличили население английских колоний, несмотря на вытеснение многих индейских племён.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ускорял развитие колоний, но приводил к территориальным спорам и социальной трансформации 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её влияние на будущее Северной Америки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заложила основы политических, экономических и культурных систем, сформировав европейское влияние и распространение английского языка и права.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произошли масштабные изменения природы, а также ассимиляция и сокращение численности коренных народов, оставившие глубокий след в истории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Северной Америки: наследие и современное значение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сформировала фундамент современных США и Канады, оказав влияние на языки, культуру и правовые институты региона, создав основы мультикультурного общества.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2026-05-10T17:17:54Z</dcterms:created>
  <dcterms:modified xsi:type="dcterms:W3CDTF">2026-05-10T17:17:54Z</dcterms:modified>
</cp:coreProperties>
</file>