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Хорды, касательные, секущие: линии и их свойства в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три линии окружности и научимся различать их в задачах.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геометрии 9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Хорды, касательные и секущие помогают описывать окружность точнее, находить неизвестные отрезки и углы, а также строить доказательства. Эти знания нужны для задач с теоремой Пифагора, вписанными углами и равенством треугольников.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её основные элементы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множество точек плоскости, находящихся на одинаковом расстоянии от центра. Это расстояние называют радиусом и используют как основу для всех дальнейших определений.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любой точкой окружности. Диаметр проходит через центр и состоит из двух радиусов, поэтому его длина всегда равна двум радиусам.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 — это часть окружности между двумя её точками. Она помогает описывать, какая часть окружности соответствует тому или иному углу, хорде или касательной.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касательная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 и лежит внутри круга. Касательная имеет с окружностью только одну общую точку и касается её в этой точке.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геометрических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нужны, чтобы точно описывать рисунки, чертежи, часы, колёса и круглые знаки. Без них невозможно уверенно решать многие задачи по окружности.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Хорда: отрезок внутри окружности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конца на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 — это отрезок, у которого оба конца лежат на окружности. Сам отрезок целиком находится внутри круга и не выходит за его границу.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как частный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хорда проходит через центр окружности, она называется диаметром. Это самая длинная хорда, потому что через центр проходит наибольшее возможное расстояние между точками окружности.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хорда расположена к центру, тем она длиннее. Если хорда удаляется от центра, её длина уменьшается, даже если концы остаются на окружности.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показывать несколько хорд разной длины, центр окружности и выделенный диаметр. Такое сравнение помогает быстро заметить связь между положением хорды и её длиной.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хорд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делит пополам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радиус, проведённый к хорде, перпендикулярен ей, то он делит хорду пополам. Это удобно: по прямому углу можно сразу найти середину отрезка без измерений.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хорды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хорды равны, то они находятся на одинаковом расстоянии от центра окружности. Это свойство помогает сравнивать отрезки и делать выводы о расположении хорд.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 от 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Хорды, лежащие на равном расстоянии от центра, равны между собой. Такое правило часто используют в доказательствах, когда нужно установить равенство отрезков по чертежу.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66888"/>
            <a:ext cx="4750071" cy="18790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Хорда, диаметр и касательная: краткое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линий помогает быстро определить их роль на чертеже и выбрать нужное свойство.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 — это особый случай хорды, а касательная отличается одной общей точкой и прямым углом с радиусом.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определения и свойства окружности из школьной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точка касания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имеет с окружностью ровно одну общую точку, которую называют точкой касания. По этому признаку её легко отличить от хорды и секущей.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с радиусом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перпендикулярен касательной. Значит, угол между ними равен 90°, и это свойство часто используют в задачах.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помогает строить прямые углы, доказывать равенство элементов и находить неизвестные величины. Она часто встречается там, где к окружности проведена линия из внешней точки.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общих точек бывает у линий с окружностью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общих точек проще всего начать разбор чертежа, но важно помнить разницу между отрезком и прямой.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хорды и секущей по две общие точки, однако первая — отрезок, а вторая — прямая.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определениям хорды, касательной и секущей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Секущая: прямая, пересекающая окружность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окружность в двух точках и продолжается дальше по обе стороны. Именно поэтому она изображается как бесконечная прямая, а не как ограниченный отрезок.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хордой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секущей между точками пересечения является хордой. Это помогает видеть, что одна и та же линия на чертеже может включать сразу два геометрических объекта.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Секущую применяют в задачах на длины отрезков, отношения частей прямой и расположение точек относительно окружности. Она часто встречается вместе с хордой и касательной.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хорду, касательную и секущую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числе общих точек и виде линии относительно окружности.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под таким углом радиус пересекает касательную в точке касания.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угол помогает сразу распознавать касательную и находить прямые углы в чертежах и доказательствах.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касательной к окружности из школьного курса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хордой и касательной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линия «цепляет»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точке касания хорда и касательная образуют угол, который удобно связывать с дугой между концами хорды. На рисунке важно показать и саму точку касания, и выделенную дугу, чтобы видеть, откуда берётся величина угла.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из вписанных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часто решают через вписанный угол, опирающийся на ту же дугу. Если заметить эту связь, можно быстро перейти от изображения к вычислению, не измеряя угол напрямую и не полагаясь на случайное расположение линий.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касательные из одной внешней точки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одной внешней точки проведены две касательные, отрезки до точек касания равны. Это даёт удобный способ находить неизвестную длину, не измеряя обе стороны отдельно.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 оказываются расположенными симметрично относительно прямой, соединяющей внешнюю точку с центром окружности. Поэтому рисунок часто помогает увидеть равнобедренный треугольник.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равенства касательных особенно удобно в задачах на доказательство. Оно позволяет связать касательные с радиусами и быстро получить нужные равные стороны или углы.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570" y="1426907"/>
            <a:ext cx="5509684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хорд, касательных и секущих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линии по числу общих точек, положению относительно окружности и главному свойству.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линии связаны с окружностью, но отличаются положением и числом общих точек. Радиус помогает распознавать касательную, а участок секущей между пересечениями — это хорда.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из школьной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линии встречаются в жизни и технике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линии встречаются в жизни и технике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напоминает линию, проходящую через круглый знак или циферблат. На таких изображениях легко увидеть две точки пересечения и участок, похожий на хорду.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 диски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похожа на прямую, которая лишь касается колеса или диска в одной точке. Именно так геометрия описывает аккуратное соприкосновение без пересечения.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Тетива лука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напоминает натянутую тетиву: её концы лежат на окружности, а сама линия проходит внутри. Этот образ помогает запомнить, что хорда всегда соединяет две точки окружности.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хорды при удалении от центра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 только сравнение: чем дальше хорда от центра, тем меньше её длина. Это удобно замечать даже без вычислений.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для одной и той же окружности: удаление от центра уменьшает хорду. Значит, самая длинная хорда — та, что проходит ближе всего к центру.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демонстрации свойства хорды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окружностью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секущая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 — это отрезок внутри окружности, а секущая — прямая, которая проходит через окружность. Ошибка возникает, когда прямую между двумя точками принимают за хорду.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прямая не касательная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Касательной нельзя считать просто близкую к окружности прямую. У неё обязательно одна общая точка с окружностью, и радиус в этой точке образует прямой угол.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не «самый длинный отрезок»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действительно является самой длинной хордой, но только потому, что проходит через центр. Не каждая длинная хорда является диаметром, если она не идёт через центр.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линии и 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быстро распознать линию и выбрать нужное свойство.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вычисления в задачах по теме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хорды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хорде провести перпендикуляр из центра, он делит её пополам. Тогда можно использовать половину хорды и радиус, а при необходимости — теорему Пифагора.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касательной сначала отмечают точку касания и строят радиус к ней. Прямой угол сразу превращает рисунок в удобный треугольник для вычислений.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секущей важно рассмотреть точки пересечения с окружностью и части прямой по обе стороны. Часто достаточно сравнить известные отрезки, чтобы найти неизвестный.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хватает одного-двух опорных элементов: радиуса, касательной, хорды или центра. Остальные величины выводятся из свойств окружности без сложных вычислений.
</a:t>
            </a:r>
            <a:endParaRPr lang="en-US" sz="9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 — один набор важных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Хорды, касательные и секущие по-разному связаны с окружностью, но вместе образуют одну систему. Если помнить про радиус, центр и общие точки, задачи становятся заметно проще.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2026-06-03T14:40:55Z</dcterms:created>
  <dcterms:modified xsi:type="dcterms:W3CDTF">2026-06-03T14:40:55Z</dcterms:modified>
</cp:coreProperties>
</file>