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история, культура, география и 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огромной стране с богатой историей и живой культурой.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главное за урок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мы увидим Россию на карте, узнаем о её природе, народах, истории, культуре и современной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мира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России составляет около 17,1 млн км², поэтому она остаётся крупнейшим государством мира. На карте особенно заметно, как далеко друг от друга расположены её западные и восточные границы.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рубежи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Россию омывают моря трёх океанов, поэтому у неё очень протяжённые морские границы. Это важно для судоходства, портов, рыболовства и связи с другими странами.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Европой и Азией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находится сразу в двух частях света — в Европе и Азии. Такое положение влияет на природу, климат, транспортные связи и историческое развитие разных регионов.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часовые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большой ширины страны разница во времени между западом и востоком достигает 11 часов. Когда в одном регионе утро, в другом уже наступает вечер.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размах территории объясняет, почему в стране одновременно встречаются разные природные условия и часовые пояса.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сведения о часовых поясах России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западом и востоком России может быть разница во времени.
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
</a:t>
            </a:r>
            <a:pPr algn="l" indent="0" marL="0">
              <a:lnSpc>
                <a:spcPct val="80000"/>
              </a:lnSpc>
              <a:buNone/>
            </a:pPr>
            <a:r>
              <a:rPr lang="en-US" sz="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показывают, как меняются условия от лесов до холодных и высотных ландшафтов.
</a:t>
            </a:r>
            <a:endParaRPr lang="en-US" sz="29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и озёра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России играют важную роль в жизни людей, природе и хозяйстве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водоёмы обеспечивают воду, транспорт и ресурсы, а Байкал особенно ценен как уникальный запас пресной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42" y="1695597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23" y="3214682"/>
            <a:ext cx="32865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35548"/>
            <a:ext cx="375600" cy="333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жизнь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жильё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нужны тёплая одежда, прочные дома и надёжный транспорт. Люди учитывают морозы, снег и ветер, чтобы безопасно добираться до школы, работы и магазина.
</a:t>
            </a:r>
            <a:endParaRPr lang="en-US" sz="1395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какие культуры можно выращивать. На юге дольше тёплый сезон, поэтому условия лучше подходят для земледелия, а в холодных районах оно требует больше усилий.
</a:t>
            </a:r>
            <a:endParaRPr lang="en-US" sz="1395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дороги, железные дороги и авиация работают по-разному в зависимости от погоды. Снегопады, гололёд и морозы могут замедлять поездки и влиять на расписание.
</a:t>
            </a:r>
            <a:endParaRPr lang="en-US" sz="1395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условия влияют и на отдых: где-то популярны лыжи и зимние прогулки, а где-то — долгие летние поездки и прогулки на природе. Это меняет образ жизни семей.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живут в России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разных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российской семье на столе могут стоять блюда, которые готовили ещё бабушки и прабабушки. Рядом с привычными домашними рецептами встречаются традиции народов, живущих по соседству. Так кухня становится живым рассказом о стране.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костюмы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празднике можно увидеть яркие костюмы, услышать песни на разных языках и заметить особые узоры на одежде. Эти детали помогают сохранить память о предках и делают каждый регион узнаваемым.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 — одна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 разных уголках страны растут в похожих семьях, но слышат разные языки и обычаи. Это учит уважению, интересу к соседям и пониманию того, что единство не отменяет 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России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и танцы передают настроение праздника, помогают почувствовать ритм и сохраняют память о жизни прошлых поколений. В них часто слышны и звучание балалайки, и дружный хоровод.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промыслы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Матрёшка, хохлома и гжель стали узнаваемыми образами русской культуры. Эти предметы и росписи показывают, как мастерство, цвет и орнамент превращаются в символы, которые знают далеко за пределами страны.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 вышивка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 и народный костюм в каждом регионе имеют свои узоры, цвета и способы оформления. По ним можно узнать, где жили мастера и какие традиции они берегли.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обычаи часто передаются в семье: от старших к младшим переходят песни, игры, рецепты и правила встречи гостей. Так традиции сохраняются и остаются частью современной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исполняют на важных событиях, школьных линейках, спортивных победах и торжественных встречах. Он помогает почувствовать уважение к стране и общность людей.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Бело-сине-красный флаг используют на государственных праздниках, спортивных соревнованиях и официальных церемониях. Его цвета стали узнаваемым знаком страны во всём мире.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гербе России изображён двуглавый орёл. Этот символ напоминает о государственности, исторической преемственности и связи с многовековой традицией.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лента истории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помогает увидеть, как менялись центры власти, территория государства и исторические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России; основные даты общеизвестных этапов.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страны проходит через несколько крупных переломов, каждый из которых менял устройство власти и образ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IX–X века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Восточнославянские земли объединялись вокруг крупных городов и торговых путей. Киев и Новгород стали важными центрами власти, ремёсел и обмена.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pPr algn="l" indent="0" marL="0">
              <a:lnSpc>
                <a:spcPct val="100000"/>
              </a:lnSpc>
              <a:buNone/>
            </a:pPr>
            <a:r>
              <a:rPr lang="en-US" sz="49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в 988 году укрепило связи с Византией и повлияло на образование, письменность и государственные традиции.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летописи, книги и первые памятники каменного зодчества. Города росли, а княжеские дворы становились культурными центрами.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XII–XIII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единого государства усилились отдельные княжества. Владимир стал заметным политическим и духовным центром северо-востока 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Средние 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постепенно становится главным политическим центром. К ней переходят земли соседних княжеств, а роль великого князя и центральной власти заметно возрастает.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и крепости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границ строятся крепости и укреплённые линии. Города получают оборонительное значение, а военная служба становится важной обязанностью.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число служилых людей, управляющих на местах и в войске. Их положение связано с землёй, службой и поддержкой государства.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новые административные порядки, которые помогают управлять большой территорией. Это подготавливает появление более единого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 и реформы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64107" y="3069902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 — начало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начинает масштабные преобразования: перестраивает армию, укрепляет флот и вводит новые правила управления страной.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609567" y="1642361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получает выход к морям, расширяет торговлю и укрепляет положение на европейской арене. Развиваются порты и новые города.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58592" y="3748957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учебные заведения, мануфактуры и научные учреждения. В страну приходят европейские технологии, нужные для армии, промышленности и строительства.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07706" y="2240993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1721 год и далее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XVIII веку Россия становится империей с более сложной системой власти и заметным влиянием в 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техника и космос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Учёный, открывший новые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показал, как наука соединяет наблюдение, опыт и широкий взгляд на мир. Его работы связаны с химией, физикой, языком и образованием. На портрете легко представить учёного, который одновременно пишет, исследует и спорит с привычными представлениями.
</a:t>
            </a:r>
            <a:endParaRPr lang="en-US" sz="860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и 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Павлов, Дмитрий Менделеев и Александр Попов стали символами научной мысли, которая меняет повседневную жизнь. Их открытия связаны с медициной, химией и связью, а на иллюстрации можно показать лабораторию, приборы и моменты поиска ответа.
</a:t>
            </a:r>
            <a:endParaRPr lang="en-US" sz="93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звёздам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стал одним из самых ярких достижений XX века. Полёт Юрия Гагарина в 1961 году доказал, что человек может выйти за пределы Земли, а за ним последовали ракеты, спутники и сложные научные центры.
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Культура: литература, театр, живопись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как 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Репин показал в живописи силу характера, историческую память и жизнь людей. Его картины помогают увидеть эпоху через лица, жесты и детали, словно это большой визуальный рассказ.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знают везде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Петра Чайковского сделала русскую культуру узнаваемой на концертных сценах мира. Его балеты и симфонии сочетают выразительную мелодию, драму и красоту, которую легко представить в образе большого оркестра.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русской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заложил основу современного литературного языка, а Лев Толстой и Фёдор Достоевский раскрыли сложные вопросы совести, выбора и человеческой ответственности. Их книги читают не только в школе, но и во всём мире.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характеры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театр получил особую глубину благодаря пьесам Островского и Чехова. В них важны живые характеры, точная речь и внимание к повседневной жизни, поэтому эти произведения остаются понятными и сегодня.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461" y="1651874"/>
            <a:ext cx="411075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244" y="1651915"/>
            <a:ext cx="411075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сегодня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работают метро, железные дороги, аэропорты и цифровые сервисы. Они помогают людям быстро перемещаться, учиться, работать и получать услуги каждый день.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лаборатории и технопарки готовят специалистов для будущего. Здесь развиваются инженерия, медицина, программирование и новые исследования.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 другие города сохраняют богатое культурное наследие. Музеи, театры и исторические центры привлекают жителей и туристов.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регионов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развивают заводы, туризм, сельское хозяйство и IT-проекты. Современная жизнь страны строится на сочетании традиций и новых технологий.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ресурсы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связана цепочкой: добыча ресурсов, переработка, транспорт и продажа. Каждая отрасль поддерживает другие.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на каких направлениях строится хозяйство страны и какие ресурсы особенно значимы.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экономическим отраслям России; справочные учебные материалы.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охраняют природу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сохранения природных территорий к защите видов и улучшению среды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что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это большая и разнообразная страна, где переплетаются природа, история и культура. Запомните три факта: она многонациональна, богата ресурсами и имеет сильные научные традиции. Что ещё вам хотелось бы узнать?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2026-07-27T02:05:51Z</dcterms:created>
  <dcterms:modified xsi:type="dcterms:W3CDTF">2026-07-27T02:05:51Z</dcterms:modified>
</cp:coreProperties>
</file>