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582" y="1069925"/>
            <a:ext cx="3154186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13. Types of Current: ключевые понятия и английская лексика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виды тока, параметры сигналов и английскую терминологию Electricity.
</a:t>
            </a:r>
            <a:endParaRPr lang="en-US" sz="34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встречается в инструкциях, бытовых приборах и учебных текстах, поэтому важно уверенно понимать слова battery, charger, plug, socket, power supply, generator и transformer, а также описывать процессы на английском точно и без смешения понятий.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вокруг нас: язык науки и повседневности
</a:t>
            </a:r>
            <a:endParaRPr lang="en-US" sz="228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Current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Current обозначает электрический ток, то есть направленное движение заряда. В научных текстах его часто связывают с глаголами flows, changes direction и is measured in amperes.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current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current сокращается как DC, а alternating current — как AC. Эти аббревиатуры встречаются на устройствах, схемах питания и в технических описаниях бытовой электроники.
</a:t>
            </a:r>
            <a:endParaRPr lang="en-US" sz="128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сокращения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charge, flow, direction, amplitude, waveform, cycle и resistance. Они помогают описывать не только вид тока, но и его поведение в цепи.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сигнала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everyday electricity одни и те же объекты часто называют проще, чем в scientific terminology. Поэтому важно уметь переводить привычные слова в точные учебные и технические эквиваленты.
</a:t>
            </a:r>
            <a:endParaRPr lang="en-US" sz="1321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бытовой английский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базовой лексики помогает быстрее читать учебные и технические тексты.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объединяют физику и язык: одно и то же понятие нужно уметь назвать по-английски и правильно употребить в контексте.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английских терминов по теме
</a:t>
            </a:r>
            <a:endParaRPr lang="en-US" sz="251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раздела Electricity; терминология школьного курса физики и английского языка.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Current (DC): понятие и примеры использования
</a:t>
            </a:r>
            <a:endParaRPr lang="en-US" sz="2376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ток течёт в одном направлении и сохраняет постоянную полярность. Это делает его удобным для устройств, которым нужен стабильный источник энергии без смены направления.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источникам относятся batteries, accumulators, solar panels и USB chargers. Во многих случаях DC также получают внутри устройства после преобразования из сетевого переменного тока.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DC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DC широко используется в смартфонах, ноутбуках, светодиодном освещении и датчиках. Эти устройства работают с низким напряжением и требуют предсказуемого режима питания.
</a:t>
            </a:r>
            <a:endParaRPr lang="en-US" sz="1166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DC часто изображают прямой линией или знаком постоянного тока. Такое обозначение помогает быстро отличить его от переменного тока и понять принцип работы цепи.
</a:t>
            </a:r>
            <a:endParaRPr lang="en-US" sz="1226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увидеть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устройств связано либо с прямым питанием, либо с преобразованием между AC и DC.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техника редко работает с одним типом тока: на практике важны и источник энергии, и встроенное преобразование.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типов питания в бытовых и технических устройствах; иллюстративная диаграмма.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используется DC и AC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Alternating Current (AC): основные признаки
</a:t>
            </a:r>
            <a:endParaRPr lang="en-US" sz="296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Переменный ток периодически меняет направление движения и величину. Именно поэтому в англоязычных текстах его часто описывают как current that alternates over time.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AC обычно характерна sinusoidal waveform. Такой график удобно использовать, когда нужно показать повторяющиеся колебания и сравнить их с другими формами тока.
</a:t>
            </a:r>
            <a:endParaRPr lang="en-US" sz="1545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здесь — frequency, period, amplitude и RMS voltage. Они помогают описать, как часто меняется ток и насколько сильным считается его действие.
</a:t>
            </a:r>
            <a:endParaRPr lang="en-US" sz="1552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Европы стандарт сети — 230 V и 50 Hz, а в США — 120 V и 60 Hz. Эти значения часто встречаются в таблицах и инструкциях.
</a:t>
            </a:r>
            <a:endParaRPr lang="en-US" sz="1552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 удобно передавать на большие расстояния и преобразовывать по уровню напряжения. Поэтому он остаётся основой электросетей в домах, школах и на предприятиях.
</a:t>
            </a:r>
            <a:endParaRPr lang="en-US" sz="14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электрической энергии в системе переменного тока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энергии от генерации до потребителя и ключевые английские глаголы процесса.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Pulsating Current: что происходит после выпрямления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Пульсирующий ток сохраняет одно направление, но его величина меняется во времени. Он часто появляется после rectification, когда диоды преобразуют переменный ток в однополярный сигнал.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возникает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важны rectifier, diode, ripple, smoothing и output current. Эти слова помогают описать не только сам ток, но и процесс его получения внутри блока питания.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выпрямления остаются колебания, которые называют ripple. Чтобы сделать питание более стабильным, используют сглаживание, фильтры и дополнительные элементы схемы.
</a:t>
            </a:r>
            <a:endParaRPr lang="en-US" sz="133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не идеально ровный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Пульсирующий ток часто связан с зарядными устройствами и простыми источниками питания. В таких устройствах AC уже преобразован, но выход ещё не полностью сглажен до чистого DC.
</a:t>
            </a:r>
            <a:endParaRPr lang="en-US" sz="1311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вместо непрерывного тока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Импульсный ток не течёт ровно: он состоит из коротких всплесков, разделённых паузами. На графике это выглядит как последовательность отдельных пиков, а в тексте описывается словами pulse, peak и interval.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нужен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характерен для switching power supplies, digital circuits и LED controllers. В этих системах импульсы помогают точнее управлять энергией, экономить её и поддерживать нужный режим работы без лишнего нагрева.
</a:t>
            </a:r>
            <a:endParaRPr lang="en-US" sz="120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современной электроники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также встречаются burst и pulse train, когда речь идёт о серии импульсов. Эти термины показывают, как физика напрямую связана с языком современных устройств, передатчиков и управляющей электроники.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Impulse Current и современные электронные устройства
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9750" y="1068000"/>
            <a:ext cx="3339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тока можно определить по характеру графика, направлению движения и источнику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 напрямую отражает вид тока: чем точнее описание waveform, тем проще различать DC, AC и преобразованные сигналы.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тока и их английское описание
</a:t>
            </a:r>
            <a:endParaRPr lang="en-US" sz="281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13 по теме Types of Current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74750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Waveform vocabulary: как описывают графики тока на английском
</a:t>
            </a:r>
            <a:endParaRPr lang="en-US" sz="2104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технических текстах waveform и graph помогают описать внешний вид сигнала. Для тока важно не только слово current, но и точное обозначение формы линии на схеме или осциллограмме.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Waveform и graph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peak и trough используют для обозначения максимума и минимума колебаний. Они особенно полезны при чтении графиков переменного и пульсирующего тока, где амплитуда изменяется во времени.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Peak и trough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и oscillation описывают повторяющиеся изменения сигнала. Эти термины показывают, что ток не просто течёт, а проходит через регулярные стадии, которые можно измерять и сравнивать.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и oscillation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Period и frequency связывают время и скорость повторения колебаний. В учебных заданиях эти слова нужны для объяснения, как часто сигнал повторяется и насколько быстро меняется его направление.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Period и frequency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слов помогает читать лабораторные графики, таблицы и инструкции к приборам. Тогда горизонтальная линия, синусоида, волна или серия всплесков воспринимаются как разные типы тока.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чтения схем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переменного тока особенно важно уметь связывать частоту с периодом при чтении таблиц и технических характеристик.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frequency период уменьшается, поэтому сигнал меняет направление чаще и быстрее.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соотношение T = 1/f; расчет для 50 Hz и 60 Hz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Frequency and Period: связь понятий в AC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тока: rectifier, inverter, transformer
</a:t>
            </a:r>
            <a:endParaRPr lang="en-US" sz="2584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Rectifier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Выпрямитель преобразует переменный ток в постоянный. Это ключевой этап в зарядных устройствах и блоках питания, где бытовая сеть должна быть адаптирована для электроники.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 изменяет напряжение переменного тока без изменения его частоты. Благодаря этому становится возможной безопасная и эффективная передача энергии и её дальнейшее распределение.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технического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текстах такие устройства часто описывают через конструкции be converted into, be supplied by и be used for. Эти модели помогают точно передавать физический процесс.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Inverter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Инвертор выполняет обратную задачу: превращает DC в AC. Он нужен в системах, где батареи, солнечные панели или аккумуляторы должны питать устройства, рассчитанные на переменный ток.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питания от сети к устройству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схему преобразования энергии и связанной с ней английской терминологии.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limitations: comparative vocabulary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DC удобен для портативной электроники, аккумуляторов и низковольтных цепей. Однако для дальней передачи на большие расстояния он менее эффективен без дополнительного преобразования.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ток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 легко повышать или понижать по напряжению, поэтому он широко используется в энергосетях. Это делает его suitable for распределения энергии в городах и регионах.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Переменный ток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приборы всё равно требуют DC на входе внутренней электроники. Поэтому в реальных системах часто используются adapters, rectifiers и converters, чтобы согласовать питание с устройством.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 устройствах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различий полезны выражения more efficient, less stable, easier to convert и widely used. Они помогают не просто называть явления, а объяснять их практическое значение.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лексика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выбор типа тока зависит от назначения системы, источника энергии и требований к преобразованию.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системах часто сочетаются несколько типов тока, а ключевую роль играют преобразователи и устройства согласования питания.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и английские примеры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13 по теме применения типов тока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устройства показывают, что тема тока связана не только с физикой, но и с обычными ситуациями дома, в школе и при использовании цифровой техники.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присутствует почти во всех ежедневных сценариях, поэтому лексика темы легко связывается с реальным опытом учащихся.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иллюстрация по теме бытового и школьного использования электроэнергии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life and electrical current: where students meet the topic
</a:t>
            </a:r>
            <a:endParaRPr lang="en-US" sz="2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094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8050" y="1222603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vocabulary: предупреждения и правила обращения с электричеством
</a:t>
            </a:r>
            <a:endParaRPr lang="en-US" sz="2104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Insulation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Insulation защищает человека от контакта с токоведущими частями. В инструкциях это слово указывает на изоляцию проводов, корпусов и соединений, которые должны быть безопасны при использовании.
</a:t>
            </a:r>
            <a:endParaRPr lang="en-US" sz="1294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and circuit breaker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и circuit breaker разрывают цепь при перегрузке или коротком замыкании. Эти слова часто встречаются на схемах и в правилах безопасности для дома и школьного кабинета.
</a:t>
            </a:r>
            <a:endParaRPr lang="en-US" sz="1298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Grounding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Grounding помогает отводить опасный заряд и снижает риск поражения током. В английских текстах это важный термин для описания защитной системы приборов и электросетей.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Dry hands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dry hands подчёркивает простое, но важное правило: не прикасаться к приборам мокрыми руками. Вода увеличивает опасность, поэтому этот совет часто помещают на предупреждающих табличках.
</a:t>
            </a:r>
            <a:endParaRPr lang="en-US" sz="1281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Unplug and warning sign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Unplug означает отключить устройство от сети, а warning sign предупреждает об опасности. Эти выражения помогают быстро понять инструкцию и вовремя избежать рискованной ситуации.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13: Types of Current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13 показывает, как физика и английский язык работают вместе: типы тока, их графики, преобразование и правила безопасности образуют единую систему знаний, полезную для чтения и практики.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2026-05-31T17:52:30Z</dcterms:created>
  <dcterms:modified xsi:type="dcterms:W3CDTF">2026-05-31T17:52:30Z</dcterms:modified>
</cp:coreProperties>
</file>