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Сбережем энергию – английский язык и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– важная тема для экологии и международного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технологий увеличивает энергопотребление, влияя на климат и природу. Школьники вовлечены в сохранение энергии через учебу и осознанное поведение.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энергосбережение важно для всех нас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(renewable energy) включает солнечную, ветровую, гидро- и биомассовую энергию — чистые и неисчерпаемые источники.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Невозобновляемая энергия (non-renewable energy) состоит из угля, нефти, природного газа и ядерной энергии, ресурсы которых ограничены и загрязняют окружающую среду.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английских терминов помогает расширять лексикон и способствует международному диалогу по вопросам экологии и устойчивого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между этими типами энергии важно для осознанного выбора и эффективного энергосбережения.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энергии: классификация и ключевая терминология на английском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нерационального энергопотребления для природы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их влияние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выбросы вызывают кислотные дожди, которые разрушают растения, воду и почвы. Это ведет к снижению биоразнообразия и ухудшению качества жизни во многих регионах.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и глобальное потепление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приводит к выбросам углекислого газа и метана. Это усиливает парниковый эффект и повышает средние температуры на планете, вызывая климатические изменения.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качества воздуха и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уровень загрязняющих веществ ухудшает качество воздуха. Это становится причиной респираторных заболеваний и других проблем со здоровьем у людей во многих городах.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в России и англоязычных странах (2022)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энергопотребления различных стран в миллионах тонн условного топлива.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одно из ведущих мест по энергопотреблению среди представленных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BP Statistical Review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затрат на энергоносители ведёт к увеличению стоимости жизни и влияет на семейные бюджеты, заставляя оптимизировать расходы.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аспекты энергопотребления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energy bills, tariffs и expenses облегчает понимание и обсуждение экономических последствий энергопотребления.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Энергозависимость снижает экономическую устойчивость и конкурентоспособность страны на мировом рынке.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энергосбережения на изменение климата (climate change)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потребление энергии отвечают за свыше 75% глобальных выбросов парниковых газов. С 1959 по 2022 год концентрация CO2 выросла с 316 до 421 ppm.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ключевых понятий, таких как climate change и carbon emissions, важно для участия в глобальных экологических дискуссиях и инициативах.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— уменьшение расхода энергии без снижения качества услуг и комфорта пользователей.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Федеральный закон №261-ФЗ, который регулирует деятельность в области ресурсосбережения и повышения энергоэффективности.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энергосбережения: определение и английская терминология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термины: energy saving — энергосбережение, energy efficiency — энергоэффективность, conservation — сохранение ресурсов.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терминов помогает лучше понимать международные стандарты и обмениваться опытом в сфере энергосбережения.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энергоёмкости экономики России за 2000–2022 годы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Среднегодовое снижение энергоёмкости составляет примерно 2%, что соответствует мировым тенденциям повышения энергоэффективности.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энергоёмкости свидетельствует о переходе к более рациональному использованию ресурсов и снижении энергозатрат на единицу ВВП.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Федеральная служба государственной статистики России,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бытовые способы энергосбережения с английской терминологией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Энергосберегающие лампы и их преимущества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energy-saving light bulbs позволяет сократить энергопотребление на освещение до 80%. Такие лампы служат дольше и уменьшают счета за электроэнергию.
</a:t>
            </a:r>
            <a:endParaRPr lang="en-US" sz="1132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и установка счётчиков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Insulation дома помогает снижать теплопотери, а установка meters позволяет контролировать расход энергии, что стимулирует рациональное использование ресурсов.
</a:t>
            </a:r>
            <a:endParaRPr lang="en-US" sz="1146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бытовая техника класса А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Энергичные appliances класса А обеспечивают высокую эффективность и низкое потребление электричества, что способствует экономии и снижению нагрузки на экологию.
</a:t>
            </a:r>
            <a:endParaRPr lang="en-US" sz="11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в энергосбережении: примеры международных молодежных инициатив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участвует в волонтерских программах, направленных на продвижение энергосбережения и охрану окружающей среды через массовые мероприятия и экологические субботники.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студенческие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 студенты реализуют образовательные проекты, проводя исследования и создавая инновационные решения по снижению энергопотребления в учебных заведениях.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организации организуют кампании в соцсетях и офлайн для повышения осведомленности об энергосбережении и его значении для устойчивого развития.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России, Великобритании и США существуют молодежные инициативы, поддерживающие обмен опытом и реализующие совместные проекты под лозунгом 'Save energy'.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Светодиодное освещение (LED lighting) увеличивает энергоэффективность, снижает энергозатраты и обладает долговечностью, что активно применяется в жилых и коммерческих зданиях по всему миру.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 (solar panels) преобразуют солнечную энергию в электричество, обеспечивая альтернативный источник энергии и уменьшая зависимость от ископаемых ресурсов.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«умного дома» (smart home systems) оптимизируют использование энергии с помощью интеллектуального управления освещением, отоплением и бытовыми приборами.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энергосбережения в мире: англоязычные примеры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в российском домохозяйстве: структура и английские термины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зонами энергосбережения выступают теплоизоляция и оптимизация систем отопления, что снижает энергозатраты и повышает комфорт.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потенциал снижения энергопотребления сосредоточен в сокращении расходов на отопление и водонагрев, позволяющий существенно уменьшить счета за энергию.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Минэнерго России,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кампании по энергосбережению: интернациональные слоганы и опыт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энергоэффективности (Energy Efficiency Day)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день, посвященный популяризации технологий и практик, сокращающих потребление энергии. Включает выставки, семинары и массовые акции с лозунгом «Switch off, save energy!».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Земли (Earth Hour) – глобальная инициатива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событие, когда люди по всему миру выключают свет на один час, демонстрируя приверженность энергосбережению. Кампания стимулирует осознание необходимости бережного отношения к ресурсам.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флешмобы и образовательные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молодежные сообщества организуют флешмобы и обучающие программы, направленные на формирование экологической ответственности и популяризацию энергосберегающих привычек.
</a:t>
            </a:r>
            <a:endParaRPr lang="en-US" sz="10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№261-ФЗ регулирует вопросы энергосбережения и повышает энергоэффективность в России, являясь основой национальной политики в этой сфере.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Performance of Buildings Directive (ЕС) устанавливает обязательные стандарты для зданий с целью снижения энергорасхода и эмиссии углерода в странах ЕС.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Star Program (США) поощряет использование энергоэффективной техники и строений через сертификацию и информирование потребителей.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юридических терминов на английском способствует успешному международному сотрудничеству и обмену опытом в области энергосбережения.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России и сопоставимые акты на английском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препятствуют массовому применению энергосберегающих технологий в домохозяйствах РФ.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центр изучения общественного мнения (ВЦИОМ),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45% населения сталкивается с высокой стоимостью технологий и недостаточной информированностью, что замедляет процесс перехода к энергоэффективным решениям.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внедрения энергосбережения с альтернативами самостоятельного и профессионального подхода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реализации энергосбережения в быту: поэтапный алгоритм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ламп накаливания на светодиодные устройства позволяет снизить энергопотребление освещения до 80%, существенно уменьшая расходы семьи.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холодильников класса А+ снижает потребление электроэнергии до 40% по сравнению с устаревшими моделями, обеспечивая значительную экономию.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результаты: количественные примеры экономии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окон сокращает теплопотери приблизительно на 20%, что способствует повышению комфортности и снижению затрат на отопление.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энергосбережения: привычки и англоязычные экологические клубы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полезных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выключение света и рациональное использование транспорта развивают сознательное потребление ресурсов среди молодежи. Эти привычки становятся основой экологической ответственности.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экологических клубов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студенческие эко-клубы проводят образовательные мероприятия, объединяя молодежь для обмена знаниями и практик энергосбережения, применяя английский язык в международном 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рекомендации: объединяя энергосбережение с изучением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энергии способствует защите экологии и снижению затрат. Изучение темы на английском развивает лингвистические и экологические навыки, формируя ответственное поведение и вовлекая молодежь в глобальные инициативы.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2026-05-07T19:55:33Z</dcterms:created>
  <dcterms:modified xsi:type="dcterms:W3CDTF">2026-05-07T19:55:33Z</dcterms:modified>
</cp:coreProperties>
</file>