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a Letter: письмо на уроке английского языка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понятное и вежливое письмо на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шестикласснику важно уметь писать письмо на английском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делиться новостями, благодарить, приглашать и задавать вопросы. В английском письме важны порядок частей, вежливые фразы и простые предложения, чтобы текст был понятным и уместным для общения в школе и за её пределами.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письма на английском языке
</a:t>
            </a:r>
            <a:endParaRPr lang="en-US" sz="2264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обычно открывается адресом и датой, а затем обращением к адресату. Эта часть сразу показывает, кому написан текст и в каком он оформлен формате.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часто идёт короткая фраза приветствия или вопрос о делах. Такие слова помогают начать разговор дружелюбно и естественно, особенно в личном письме.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автор сообщает новости, отвечает на вопросы, делится впечатлениями или задаёт свои. Главная задача этой части — передать смысл ясно и без лишних отступлений.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используются короткая фраза прощания и подпись. Заключение делает письмо вежливым, завершённым и помогает читателю легко понять, кто его написал.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письма подходят формы Dear Kate, How are you? , Best wishes, Yours, Alex. Они короткие, удобные и помогают запомнить структуру письма без сложных правил.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написания письма
</a:t>
            </a:r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письма на английском языке для 6 класса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адресату: Dear…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другу или однокласснику чаще всего используют обращение Dear + имя: Dear Tom, Dear Anna. Это звучит просто, дружелюбно и подходит для личного общения между знакомыми людьми.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адресовано учителю или другому взрослому, обращение должно быть более вежливым и аккуратным. Важно выбирать форму, которая соответствует заданию и отношениям с адресатом.
</a:t>
            </a:r>
            <a:endParaRPr lang="en-US" sz="133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после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письме после Dear и имени обычно ставится запятая. Затем новая строка начинается с приветствия или первого предложения, чтобы текст выглядел аккуратно и по правилам.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обращения не пишут продолжение в той же строке. Переход на новую строку помогает отделить вступление от основной части и делает письмо более удобным для 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20245"/>
            <a:ext cx="4724400" cy="22371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письма есть устойчивая последовательность частей, и каждая из них делает текст понятным и вежливым.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структуре личного письма на уроке английского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элементы личного письма и помогает увидеть их роль в тексте.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личного письма и их английские примеры
</a:t>
            </a:r>
            <a:endParaRPr lang="en-US" sz="214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начала письма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естественный способ начать разговор. Фраза сразу создаёт дружелюбный тон и подходит для ответа другу, которому хочется показать внимание и интерес.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your letter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вежливо отреагировать на полученное письмо. С неё удобно начать ответ, а затем перейти к новостям, вопросам или планам.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 you are well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 тёплое вступление, которое звучит заботливо и спокойно. Оно особенно уместно, если автор хочет показать уважение и доброжелательность с самого начала.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great to hear from you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Подходит, когда важно подчеркнуть радость от общения. Такая фраза связывает новое письмо с предыдущим сообщением и делает переписку более живой и естественной.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целей школьного письма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каких целей школьники пишут письма
</a:t>
            </a:r>
            <a:endParaRPr lang="en-US" sz="245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цели влияет на приветствие, объём текста и завершающую фразу, поэтому один и тот же шаблон подходит не для каждой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дружеские письма и поздравления; остальные цели требуют более точного подбора слов и формул.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письма: о чём писать
</a:t>
            </a:r>
            <a:endParaRPr lang="en-US" sz="2737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удобно рассказать о событиях в школе: уроках, проектах, экскурсиях или соревнованиях. Такие новости легко изложить короткими предложениями и связать с темой задания.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написать о том, где вы были, что делали и что запомнилось больше всего. Для 6 класса подойдут простые описания мест, погоды и впечатлений без лишних деталей.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рассказать о любимом занятии, спорте, чтении или творчестве. Один яркий факт и один-два объяснения делают письмо живым, но не перегруженным.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03481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новости о семье помогают поддержать разговор и показать, что письмо обращено к реальному человеку. Важно писать кратко, чтобы не уходить от основной темы.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5502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основной части можно задать 1–2 вопроса о делах, планах или впечатлениях собеседника. Так письмо становится диалогом, а не просто сообщением.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 правильный тон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помогают сделать письмо доброжелательным и уважительным. Они особенно полезны, когда нужно попросить о помощи, уточнить информацию или ответить взрослому человеку.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could you и would you звучат мягче, чем прямой приказ. В школьном письме такие выражения показывают воспитанный тон и соответствуют нормам вежливого общения.
</a:t>
            </a:r>
            <a:endParaRPr lang="en-US" sz="137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избегать резких слов, разговорных сокращений и слишком жёстких выражений. Более спокойный язык делает письмо понятным, аккуратным и подходящим для учебного задания.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начато в дружелюбном стиле, не стоит резко переходить к сухим или грубым фразам. Последовательный тон помогает тексту звучать естественно и целостно.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письма перед сдачей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письма: от имён и обращения до пунктуации, орфографии и соответствия теме задания.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пишут от руки или печатают на бумаге. Оно требует аккуратного оформления, понятного почерка и привычной структуры с обращением, основной частью и подписью.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отправляется быстрее и обычно выглядит проще. В нём часто есть тема, короткие абзацы и более сжатый текст для быстрой связи.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формы, важны ясность, вежливость и грамотность. И бумажное, и электронное письмо должны быть понятны адресату и соответствовать цели общения.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электронное сообщение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625" y="1518350"/>
            <a:ext cx="4148000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письмо требует точности в начале, середине и конце. Самопроверка помогает избежать ошибок и сделать текст понятным.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правила оформления личного письма на английском языке для 6 класса.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 на английском
</a:t>
            </a:r>
            <a:endParaRPr lang="en-US" sz="243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самые частые недочёты и помогает быстро проверить письмо перед сдачей.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часть культуры и школьного общения
</a:t>
            </a:r>
            <a:endParaRPr lang="en-US" sz="208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способ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сохраняет значение даже сегодня, потому что помогает спокойно и последовательно передавать мысли, когда нужно объяснить новость, задать вопрос или поблагодарить собеседника.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речевые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 на английском языке школьник отрабатывает полезные формулы: приветствие, вопрос о делах, выражение благодарности и прощание. Эти модели встречаются в настоящем общении.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 выбирать слова аккуратно и уважительно. Для школьника это важный навык: он помогает не только писать правильно, но и учитывать ситуацию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письмо пригодится и в школе, и вне её. Оно развивает способность кратко формулировать мысль, соблюдать порядок и делать текст удобным для чтения.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школьному письму на английском языке для 6 класса.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письмо хорошим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цель помогает сразу понять, зачем написан текст, а аккуратная структура делает чтение удобным даже для младшего школьника.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письмо строится не на длине, а на понятности. Если цель и структура ясны, остальные элементы работают эффективнее.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дружеского письма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из школы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Anna, I hope you are well. Last week our class visited the school library, and I found a very interesting book about animals. It made me want to read more in English and tell you about it.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каникулах
</a:t>
            </a:r>
            <a:pPr algn="l" indent="0" marL="0">
              <a:lnSpc>
                <a:spcPct val="90000"/>
              </a:lnSpc>
              <a:buNone/>
            </a:pPr>
            <a:r>
              <a:rPr lang="en-US" sz="4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Tom, How are you? I had a great holiday with my family near the lake. We swam, played board games and took many photos, so I have lots of things to share with you now.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другу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Dear Kate, Thank you for your letter. I want to ask you about your hobbies, because I remember that you like drawing and music. Write back soon and tell me what you do after school.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дружеского письма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письма учителю или взрослому
</a:t>
            </a:r>
            <a:endParaRPr lang="en-US" sz="2581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Учтивые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просьбы подходят выражения Could you please… и I would like to ask… Они звучат мягко и помогают сформулировать вопрос без резкости, особенно в школьной переписке.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поблагодарить, уместны фразы Thank you for your help или Thank you very much. Они делают письмо тёплым, но при этом сохраняют спокойный и деловой стиль.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письма к учителю или взрослому человеку обычно пишут Yours sincerely или Best regards, а затем имя и фамилию автора. Это выглядит аккуратно и официально.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взрослому человеку начинают спокойно и уважительно: Dear Mr Brown или Dear Mrs Green. Такое обращение сразу задаёт формальный тон и показывает, что автор соблюдает правила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стиль письма на английском
</a:t>
            </a:r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стиля письма: от адресата и цели до тона, слов и единого оформления текста.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90" y="160999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800" y="1623550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0306" y="164326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446" y="34187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7746" y="3418724"/>
            <a:ext cx="443700" cy="35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написание письма
</a:t>
            </a:r>
            <a:endParaRPr lang="en-US" sz="2398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письма ученик вспоминает знакомые слова и учится подбирать более точные выражения. Это помогает увереннее использовать лексику в знакомых темах, таких как школа, семья, хобби и каникулы.
</a:t>
            </a:r>
            <a:endParaRPr lang="en-US" sz="1178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тренирует внимательность к написанию слов, заглавным буквам и знакам препинания. Регулярная практика помогает замечать ошибки раньше и аккуратнее оформлять текст на английском языке.
</a:t>
            </a:r>
            <a:endParaRPr lang="en-US" sz="1269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письма важно соединять предложения так, чтобы мысль звучала последовательно. Это учит строить короткие, логичные абзацы и не перескакивать с одной темы на другую.
</a:t>
            </a:r>
            <a:endParaRPr lang="en-US" sz="1308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90000"/>
              </a:lnSpc>
              <a:buNone/>
            </a:pPr>
            <a:r>
              <a:rPr lang="en-US" sz="4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работа помогает закреплять порядок слов, формы глаголов и основные грамматические конструкции. Ученик лучше видит, как правило работает в реальном предложении.
</a:t>
            </a:r>
            <a:endParaRPr lang="en-US" sz="1329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развивает умение выражать мысль спокойно, точно и уважительно. Это полезно и для урока, и для общения вне школы, где важны корректный тон и ясность.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английском: просто, понятно, вежливо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на уроке английского языка всегда имеет ясную цель, понятную структуру и вежливый тон. Если подобрать простые фразы и внимательно проверить текст, письмо получится аккуратным и 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2026-05-30T16:29:53Z</dcterms:created>
  <dcterms:modified xsi:type="dcterms:W3CDTF">2026-05-30T16:29:53Z</dcterms:modified>
</cp:coreProperties>
</file>