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Вавилон: город на реке Евфрат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законов, храмов и великих строителей в сердце Месопотамии.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возник в Южной Месопотамии, на территории современного Ирака. Удобное положение у Евфрата дало людям воду, плодородные земли и путь для перевозки товаров, поэтому поселение быстро стало крупным городом.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на карте древнего мира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реки были так важны для Вавилона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Евфрат снабжал жителей водой, без которой невозможно было бы поддерживать поля, сады и домашний скот в жарком климате Южной Месопотамии.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на поливных землях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орошаемых участках выращивали зерно, финики, овощи и лен. Хороший урожай помогал кормить население и снабжать город продуктами.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и орошение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использовать воду как можно лучше, вавилоняне прокладывали каналы и подводили ее к полям даже тогда, когда дождей почти не было.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 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Евфрату перевозили глину, зерно, ткани и другие товары. Это ускоряло обмен и делало торговлю между поселениями гораздо удобнее.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выглядел древний город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Крепкие стены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защищали высокие стены и башни. Они помогали удерживать врагов подальше от жилых кварталов и показывали силу города.
</a:t>
            </a:r>
            <a:endParaRPr lang="en-US" sz="1113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улицы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города тянулись тесные улицы между домами, дворами и мастерскими. По ним передвигались жители, торговцы и носильщики.
</a:t>
            </a:r>
            <a:endParaRPr lang="en-US" sz="1113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из глины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Камня в этих местах не хватало, поэтому здания возводили из сырцового кирпича — глины, высушенной на солнце. Так строили дома, храмы и дворцы.
</a:t>
            </a:r>
            <a:endParaRPr lang="en-US" sz="1113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находились важные здания: храм, дворец и большие общественные постройки. Именно там решались вопросы власти, веры и жизни города.
</a:t>
            </a:r>
            <a:endParaRPr lang="en-US" sz="111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 город Вавилон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 связь между водой, хозяйством, торговлей и властью в городе.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при Хаммурапи законы были высечены на каменной стеле, чтобы их могли видеть и помнить жители.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1792–1750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до н. э. правил Хаммурапи, при котором Вавилон усилился и получил знаменитый свод законов.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правления Хаммурапи; сведения о законах Хаммурапи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488399"/>
            <a:ext cx="4365000" cy="2233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Древнего Вавилона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Вавилонское общество было разделено на группы с разными обязанностями и статусом. Таблица показывает, кто управлял, кто работал и кто пользовался наибольшим уважением.
</a:t>
            </a:r>
            <a:endParaRPr lang="en-US" sz="1089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важнее были знания и управление, тем выше был статус. Умение читать и писать особенно выделяло писцов среди других жителей.
</a:t>
            </a:r>
            <a:endParaRPr lang="en-US" sz="1192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общества в Вавилоне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рос не только за счет полей, но и благодаря обмену товарами, мастерству ремесленников и большим общественным стройкам.
</a:t>
            </a:r>
            <a:endParaRPr lang="en-US" sz="1112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обобщение по экономике Древней Месопотамии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опору города составляли земледелие и торговля; именно они давали еду, богатство и ресурсы для развития.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складывалась сила Вавилона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49832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49832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469" y="3300975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6294" y="3300975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и клинопись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Глиняные таблички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наносили знаки на мягкую глину, превращая табличку в надежную запись, которую можно было хранить очень долго.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для города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фиксировали налоги, сделки, письма, законы и учебные тексты. Без таких записей было бы трудно управлять большим городом.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Тростниковый стилус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выдавливали острым тростниковым стержнем. Пока глина не высохла, текст можно было аккуратно нанести и исправить.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Уваженная профессия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Писец должен был хорошо учиться и помнить множество знаков. Поэтому грамотные люди пользовались особым уважением и занимали важные должности.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Зиккурат Этеменанки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Этеменанки был высоким ступенчатым зиккуратом в центре Вавилона. Его строили из кирпича, а наверху располагалось святилище. К башне вели лестницы, по которым поднимались служители и жрецы.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Башня, устремленная вверх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земли и неба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жителей города зиккурат был не просто зданием. Он символизировал путь к богам и показывал, насколько важны вера и храм в жизни Вавилона. Такое сооружение было видно издалека и впечатляло масштабом.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этой шкале видно, как город прошёл путь от роста до пика могущества, а затем потерял политическое первенство.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истории Древнего Вавилона по учебным обобщениям и историческим датам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успехи Вавилона связаны с правлением сильных царей, а перелом наступил после персидского завоевания.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истории Вавилона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Навуходоносор II и расцвет города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Город-памятник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времена Навуходоносора II Вавилон производил сильное впечатление на путешественников. Он воспринимался не только как столица, но и как символ силы и порядка.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Иштарские ворота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Парадный вход в город был украшен синими глазурованными кирпичами и рельефами животных. Такие ворота показывали богатство Вавилона и мастерство его строителей.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его приказу укрепляли стены, восстанавливали храмы и строили новые дворцовые здания. Благодаря этому Вавилон выглядел ухоженным и по-настоящему торжественным.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правитель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Навуходоносор II сделал Вавилон центром огромного царства. При нём город стал богаче, а царская власть — заметнее для соседей и для самих жителей.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625951"/>
            <a:ext cx="4164900" cy="213144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Вавилоне и его архитектуре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Вавилона показывают, как жители соединяли власть, веру, защиту города и мастерство строителей.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памятник выполнял свою задачу: одни защищали, другие украшали город, а третьи помогали религии и управлению.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памятники Вавилона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Сады, о которых спорят историки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террасы, на которых растут деревья, кусты и цветы, а между ними журчит вода. По легенде, именно так выглядели Висячие сады: как прохладный зелёный остров среди жаркой равнины. Их образ поражал людей своей необычностью и красотой.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гора среди пустыни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Чудо, которое трудно доказать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древности рассказывают о сложной системе полива, но учёные до сих пор спорят, были ли эти сады именно в Вавилоне. Даже без точного ответа легенда сохранила главное: люди мечтали создать удивительный сад в самом сердце города.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города держалась на труде многих людей: одни выращивали еду, другие делали товары, а третьи вели записи и охраняли порядок.
</a:t>
            </a:r>
            <a:endParaRPr lang="en-US" sz="1192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устройство Древнего Вавилона по историческим описаниям
</a:t>
            </a:r>
            <a:endParaRPr lang="en-US" sz="96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было тех, кто обеспечивал повседневную жизнь города, а грамотность и служба при храме давали особый статус.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 были жители Вавилона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создавали глиняную табличку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археологических находок и описаний древнего письма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Вавилон потерял прежнюю силу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539 год до н. э.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Персидский царь Кир II завоевал Вавилон. Город сохранил своё имя, но перестал быть самостоятельным центром большой державы.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период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постепенно переходила к другим городам и государствам. Вавилон уже не задавал политические правила для всего региона.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Дальнейший упадок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заиливались, а хозяйство слабело. Город оставался известным, но его прежнее значение и богатство постепенно уменьшались.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Вавилон оставил потомкам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Хаммурапи стали одним из самых известных древних сводов. Они показывают, как жители пытались упорядочить торговлю, семью, труд и наказания.
</a:t>
            </a:r>
            <a:endParaRPr lang="en-US" sz="1113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 учёт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 помогала записывать налоги, сделки и письма. Благодаря ей мы сегодня узнаём, как жили люди, что покупали и как управляли городом.
</a:t>
            </a:r>
            <a:endParaRPr lang="en-US" sz="1113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строительства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Вавилонские мастера умели возводить стены, храмы, дворцы и каналы из материалов, доступных в Месопотамии. Их решения повлияли на развитие городов региона.
</a:t>
            </a:r>
            <a:endParaRPr lang="en-US" sz="1113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воде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каналов и орошения помогала получать урожай в сухом климате. Этот опыт важен и сегодня, потому что показывает, как люди приспосабливались к природе.
</a:t>
            </a:r>
            <a:endParaRPr lang="en-US" sz="11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Вавилона часто встречается в учебниках, музеях и книгах по истории древнего мира. Его образ связан с богатым и необычным городом.
</a:t>
            </a:r>
            <a:endParaRPr lang="en-US" sz="1136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наиболее известных элементов наследия Вавилона
</a:t>
            </a:r>
            <a:endParaRPr lang="en-US" sz="108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внимание привлекают законы и знаменитые постройки, потому что они лучше всего передают величие древнего города.
</a:t>
            </a:r>
            <a:endParaRPr lang="en-US" sz="1282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запоминается о Вавилоне сегодня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Вавилон: город, который запомнила история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Вавилон показывает, как река, законы, труд и строительство создают могущественный город. Его наследие сохранилось в памятниках, письменности и знаниях о жизни людей.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2026-06-02T04:57:15Z</dcterms:created>
  <dcterms:modified xsi:type="dcterms:W3CDTF">2026-06-02T04:57:15Z</dcterms:modified>
</cp:coreProperties>
</file>