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Ракообразные: разнообразие и значение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строение, повадки и роль ракообразных в природе и жизни человека.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появились более 500 миллионов лет назад и населяют моря, пресные воды и сушу. Среди них крабы, креветки, омары и другие известные виды.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— древняя и важная группа животных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06" y="887000"/>
            <a:ext cx="2041988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706" y="887000"/>
            <a:ext cx="2041988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406" y="875450"/>
            <a:ext cx="2041988" cy="233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4106" y="887000"/>
            <a:ext cx="2041988" cy="233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239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отряд десятиногих входят крабы, раки, креветки и омары. У них десять ходильных ног, часто с клешнями для защиты и ловли пищи.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239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Десятиногие — мастера ходьбы и плавания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25896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Равноногие включают мокриц и морских слоников. Многие из них обитают на суше, имеют бронированный панцирь и способны дышать воздухом.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5896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Равноногие — земные ракообразные
</a:t>
            </a:r>
            <a:endParaRPr lang="en-US" sz="1120" dirty="0"/>
          </a:p>
        </p:txBody>
      </p:sp>
      <p:sp>
        <p:nvSpPr>
          <p:cNvPr id="13" name="Text 5"/>
          <p:cNvSpPr txBox="1"/>
          <p:nvPr/>
        </p:nvSpPr>
        <p:spPr>
          <a:xfrm>
            <a:off x="4755350" y="382588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Дафнии и циклопы живут преимущественно в пресной воде. Их антенные усики ветвистые и служат для передвижения в толще воды.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55350" y="339403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Ветвистоусые — микроскопические обитатели воды
</a:t>
            </a:r>
            <a:endParaRPr lang="en-US" sz="888" dirty="0"/>
          </a:p>
        </p:txBody>
      </p:sp>
      <p:sp>
        <p:nvSpPr>
          <p:cNvPr id="15" name="Text 7"/>
          <p:cNvSpPr txBox="1"/>
          <p:nvPr/>
        </p:nvSpPr>
        <p:spPr>
          <a:xfrm>
            <a:off x="69210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Бокоплавы распространены в морях, имеют сжатое с боков тело и подвижные глаза. Они играют роль как пища для рыб и птиц.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69210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Бокоплавы — важные морские существа
</a:t>
            </a:r>
            <a:endParaRPr lang="en-US" sz="1120" dirty="0"/>
          </a:p>
        </p:txBody>
      </p:sp>
      <p:sp>
        <p:nvSpPr>
          <p:cNvPr id="17" name="Text 9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отряды ракообразных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с усиками и глазами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голове ракообразных расположены две пары усиков — антенн, а глаза часто находятся на подвижных стебельках. Также здесь расположены ротовые органы.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Грудь с ногами и клешнями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Грудной отдел несёт пять пар ходильных ног, из которых некоторые могут быть клешнями для захвата и защиты.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 и плавательные органы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 обычно гибкое и часто снабжено плавательными ножками, позволяющими двигаться в воде. У крабов оно подогнуто под тело, а у раков вытянуто.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ракообразных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обитают в морях, океанах, реках, озёрах и даже влажной почве, адаптируясь к разным средам жизни.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виды обладают наибольшим разнообразием и считаются ключевыми компонентами океанских экосистем.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сухопутные ракообразные, как мокрицы и кокосовый краб, дышат атмосферным воздухом и живут вне воды.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распространение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размеров у ракообразных колеблется от микроскопических до гигантских, что отражает их адаптацию к различным условиям среды.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метра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максимальный размах ног у японского краба-паука — одного из самых крупных представителей класса.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биологии морских организмов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376948"/>
            <a:ext cx="4063200" cy="27155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отличия по форме панциря, расположению брюшка и наличию клешней у трёх популярных групп ракообразных.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крабов брюшко подогнуто, что отличает их морфологию от раков и креветок с вытянутым брюшком.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«Животные мира»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строения: краб, рак, креветка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Десятиногие, как омары и раки, используют мощные клешни для захвата добычи и защиты. Они охотятся на мелких животных и собирают растительный детрит.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охотники с клешнями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Дафнии и криль питаются, фильтруя из воды мельчайшие органические частицы, включая фитопланктон и бактерии, играя важную роль в пищевых цепях.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Фильтраторы микроскопической пищи
</a:t>
            </a:r>
            <a:endParaRPr lang="en-US" sz="1127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ракообразных комбинируют растительную и животную пищу, адаптируясь к доступным ресурсам, что обеспечивает широкое экологическое разнообразие.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питания ракообразных
</a:t>
            </a:r>
            <a:endParaRPr lang="en-US" sz="1286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способы добычи пищи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2023 года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являются важнейшим кормом для многих водных и наземных животных, обеспечивая энергию на разных трофических уровнях.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ракообразных в рационах подчеркивает их ключевую позицию в поддержании экосистемных связей.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ракообразных в пищевых цепях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многих видов, таких как речные раки, вынашивают яйца на брюшных ногах, обеспечивая безопасность потомства.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имеют раздельнополое размножение с оплодотворением вне или внутри тела самки.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стадии обеспечивают эффективный переход от морской планктонической личинки к взрослой форме, позволяя расселяться и выживать.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включает стадии личинок — науплиус, зоеа и мегалопа, каждая из которых отличается строением и средой обитания.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Размножение: жизненные циклы и забота о потомстве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типичного ракообразного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биологии для средней школы, 2023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— надежный орган дыхания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ракообразных эффективно извлекают кислород из воды, обеспечивая дыхание. Их поверхность покрыта тонкими пластинками для максимального контакта с окружающей средой. Это ключ к жизни в водной среде.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хитиновый панцирь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Панцирь защищает тело от хищников и механических повреждений, а также препятствует высыханию. Он состоит из хитина — прочного органического материала, который обновляется в процессе линьки.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Клешни и смена окраски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Клешни служат для захвата и удержания добычи, а также для обороны. Некоторые виды могут быстро менять окраску, маскируясь под фон и избегая врагов, что повышает их шансы выжить.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жизни в воде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крабы передвигаются исключительно боком, используя особую структуру своих ног для быстрого и ловкого манёвра в узких пространствах.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киномораф обладают клешнями разного размера: большая используется для боя и привлечения самок, демонстрируя силу и здоровье.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способны регенерировать утраченные конечности, что помогает им восстанавливаться после хищнических атак и травм.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видов, включая глубоководных крабов, приспособился к экстремальным условиям — выживают при высоком давлении и низких температурах океанских глубин.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ракообразных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краб достигает размеров более метра и проводит большую часть жизни на суше. Дышит воздухом с помощью специализированных структур и известен способностью лазать по деревьям за плодами кокоса.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Кокосовый краб — гигант среди сухопутных ракообразных
</a:t>
            </a:r>
            <a:endParaRPr lang="en-US" sz="1132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Мокрицы населяют влажную почву и питаются разлагающимися растительными остатками. Их деятельность способствует образованию гумуса и поддержанию плодородия почвы.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Мокрицы — важные разлагатели органики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на суше: уникальные 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вылов крабов, креветок и омаров превышает 10 миллионов тонн в год, обеспечивая важный источник питания и занятости.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используются в пищевой индустрии, а также в производстве биологически активных добавок и кормов для рыб в аквакультуре.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регионах лов ракообразных имеет большое культурное и традиционное значение, формируя местную гастрономию и экономику.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значение: рыболовство и пищевая промышленность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FAO,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занимает лидирующую позицию по ловле ракообразных, значительный вклад вносят также Индия и Индонезия.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Страна-лидеры демонстрируют высокий уровень развития рыболовства, что указывает на важность ракообразных в мировой экономике.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 объемы промышленного вылова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ракообразные чувствительны к загрязнениям, что делает их полезными для мониторинга качества воды в разных экосистемах.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изменения численности ракообразных служат сигналом ухудшения состояния окружающей среды и требуют мгновенного реагирования.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Дафния широко применяется в лабораторных анализах для выявления токсичных веществ и оценки экологической безопасности водоёмов.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как биоиндикаторы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изменение климата вызывает сокращение пригодных мест обитания и влияет на распределение видов по планете.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тяжёлыми металлами и химикатами нарушает дыхание и размножение ракообразных, ведя к снижению их популяций.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промысла с запретом на лов в нерестовый период предотвращает истощение ресурсов и способствует устойчивому развитию рыболовства.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и международные программы помогают восстанавливать популяции и сохранять биоразнообразие класса.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защита ракообразных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в искусстве и мифах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 и краб часто встречаются в народных сказках и мифах разных культур, олицетворяя силу, настойчивость и мистические знания.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научных исследованиях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служат модельными организмами в биологии для изучения экологии, физиологии и процессов регенерации тканей.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рака в астрологии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зодиака Рак связан со свойствами этого животного — защитой и преданностью, активно используется в литературе и популярной культуре.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в культуре и науке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играют жизненно важную роль в экосистемах и экономике, объединяя биологическое разнообразие с пользой для человека и природы.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— ключ к устойчивости природных систем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2026-05-09T10:44:55Z</dcterms:created>
  <dcterms:modified xsi:type="dcterms:W3CDTF">2026-05-09T10:44:55Z</dcterms:modified>
</cp:coreProperties>
</file>