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океан: природа и хозяйственное значение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океан Земли: глубины, острова, ресурсы, пути и вызовы.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Тихий океан особенно важен для географии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связывает материки, формирует морские пути и влияет на жизнь миллионов людей. Здесь сосредоточены огромные глубины, островные дуги, богатые промысловые районы и крупные порты, поэтому его изучение помогает понять природу и хозяйство целых регионов.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размеры Тихого океана объясняют разнообразие его природных условий: от холодных полярных вод до тёплых экваториальных районов.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атласы и справочники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 млн км²
</a:t>
            </a:r>
            <a:endParaRPr lang="en-US" sz="5695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океана, крупнейшего на Земле.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огненное кольцо и подводный рельеф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вулканизма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окраинам океана тянется область частых землетрясений и извержений вулканов. Она связана с движением литосферных плит и особенно заметна у берегов Камчатки и Японии.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желоба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окраин Тихого океана находятся самые глубокие впадины планеты. Они образуются там, где одна плита уходит под другую, создавая крутые склоны и большие глубины.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дуги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острова Тихого океана выстроены цепочками. Такие дуги возникают в тектонически активных зонах и часто соседствуют с вулканами, подводными хребтами и желобами.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области относятся Камчатка, Япония, Филиппины и Марианские острова. Эти территории показывают, насколько тесно связаны рельеф дна и геологическая активность.
</a:t>
            </a:r>
            <a:endParaRPr lang="en-US" sz="9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глубины недоступны обычным исследованиям и изучаются с помощью специальных аппаратов и современных методов картирования дна.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глубокие желоба Тихого океана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глубокие желоба сосредоточены в западной части океана и указывают на сильную тектоническую активность.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атлас; географические справочники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воды океана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протянулся через все климатические пояса, поэтому его воды сильно различаются по температуре, солёности и условиям погоды. Это один из главных факторов разнообразия природы океана.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экватор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поверхностные воды остаются очень тёплыми в течение года. Здесь испарение особенно велико, поэтому воздух насыщается влагой и чаще образуются мощные облака и ливни.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полюса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полярных районах температура воды близка к нулю, а поверхность частично покрывается льдом. Такие условия ограничивают разнообразие живых организмов и меняют характер морских течений.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ветров и течений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состояние океана влияют ветры, осадки и течения. Они перераспределяют тепло и влагу, из-за чего погода и природные условия в разных частях Тихого океана заметно отличаются.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течения изменяют природу у берегов океана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влияние ветров и поверхностных течений на прибрежные районы Тихого океана.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742" y="1935525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8484" y="1935525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360" y="3431179"/>
            <a:ext cx="234675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36818" y="3431179"/>
            <a:ext cx="234675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и биологические ресурсы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Рыбные стаи
</a:t>
            </a:r>
            <a:pPr algn="l" indent="0" marL="0">
              <a:lnSpc>
                <a:spcPct val="115000"/>
              </a:lnSpc>
              <a:buNone/>
            </a:pPr>
            <a:r>
              <a:rPr lang="en-US" sz="3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обитают тунцы, сардины, лососёвые и многие другие промысловые виды. Их большие скопления образуются там, где много пищи и благоприятны условия для размножения.
</a:t>
            </a:r>
            <a:endParaRPr lang="en-US" sz="68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организмы составляют основу морских пищевых цепей. Именно планктон поддерживает жизнь многих рыб, кальмаров и морских животных в открытых водах и у берегов.
</a:t>
            </a:r>
            <a:endParaRPr lang="en-US" sz="699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Промысловые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3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богатые рыбой участки расположены на шельфе и в зонах смешения тёплых и холодных вод. Там к поверхности поднимаются питательные вещества, поэтому жизнь особенно активна.
</a:t>
            </a:r>
            <a:endParaRPr lang="en-US" sz="684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 дельфины встречаются в разных районах океана, особенно там, где достаточно корма. Их присутствие показывает, насколько разнообразен и богат тихоокеанский мир.
</a:t>
            </a:r>
            <a:endParaRPr lang="en-US" sz="702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морях встречаются рифы, где живут тысячи видов организмов. Эти природные комплексы служат укрытием для рыб и поддерживают высокое биоразнообразие.
</a:t>
            </a:r>
            <a:endParaRPr lang="en-US" sz="7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сосредоточены основные промысловые районы и какие виды рыб там преобладают.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рыболовные районы Тихого океана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продуктивные районы связаны с шельфом и зонами подъёма питательных веществ со дна.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 географические справочники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рифы и коралловые атоллы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которые меняют карту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знаменит огромным количеством островов: от крупных, таких как Гавайи и Новая Зеландия, до множества мелких островов Океании. Многие из них образовались в результате вулканической деятельности или тектонических процессов, поэтому их природа очень разная и необычная.
</a:t>
            </a:r>
            <a:endParaRPr lang="en-US" sz="79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 — подводные города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формируются только в тёплой и чистой воде, где много света. Они становятся убежищем для рыб, моллюсков и других морских организмов, а ещё защищают берега от сильных волн и привлекают туристов.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Атоллы и их хрупкая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атоллы имеют кольцевую форму и часто окружают лагуну с спокойной водой. Эти небольшие территории особенно уязвимы, поэтому бережное отношение к ним важно для сохранения природы, рыболовства и отдыха у моря.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и крупные порты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артерия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связывает Восточную Азию, Северную Америку и Австралию, поэтому по нему идут одни из самых загруженных морских маршрутов. Именно здесь сосредоточены важные потоки международной торговли.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2373121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Порты-гиганты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крупнейших портов океанского бассейна выделяются Шанхай, Сингапур, Лос-Анджелес, Иокогама и Пусан. Они принимают суда разных типов и обеспечивают перегрузку товаров на сушу и обратно.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903860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перевозят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тихоокеанским маршрутам идут контейнеры, нефть, машины, электроника, зерно и другие грузы. Такой набор товаров показывает, насколько тесно хозяйство стран связано с морскими перевозками.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34607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материков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сокращает расстояния между крупнейшими экономическими центрами. Через него проходят линии, которые поддерживают торговлю, снабжение и обмен продукцией между странами разных континентов.
</a:t>
            </a:r>
            <a:endParaRPr lang="en-US" sz="1087" dirty="0"/>
          </a:p>
        </p:txBody>
      </p:sp>
      <p:sp>
        <p:nvSpPr>
          <p:cNvPr id="14" name="Text 6"/>
          <p:cNvSpPr txBox="1"/>
          <p:nvPr/>
        </p:nvSpPr>
        <p:spPr>
          <a:xfrm>
            <a:off x="6965356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территории океана развиваются особенно быстро: здесь растут порты, склады, промышленные зоны и транспортные узлы. Морские пути определяют темпы экономического роста многих стран.
</a:t>
            </a:r>
            <a:endParaRPr lang="en-US" sz="10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линии особенно важны для торговли готовой продукцией между странами Азии и Америки, а сырьевые грузы поддерживают промышленность и энергетику.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грузы перевозят по Тихому океану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контейнерных перевозок и значительная доля сырья показывают, что океан обслуживает и производство, и поставки ресурсов.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атласа и географических справочников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 на шельфе и дне океана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Шельфовые месторождения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шельфе добывают нефть и природный газ, потому что здесь дно сравнительно неглубокое и доступнее для бурения. Такие районы особенно ценны для энергетики прибрежных стран.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топлива, со дна и с шельфа получают песок, гравий и другие виды минерального сырья. Эти материалы используют в строительстве и при создании береговой инфраструктуры.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и риски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океане осложняется штормами, большой глубиной и удалённостью районов добычи. Кроме того, любое вмешательство в морскую среду может повредить животным и хрупким природным комплексам.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залежи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глубинах изучают железомарганцевые конкреции. Они содержат марганец, никель и кобальт, поэтому представляют интерес для будущей добычи, хотя освоение пока сильно ограничено техникой.
</a:t>
            </a:r>
            <a:endParaRPr lang="en-US" sz="10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используются богатства Тихого океана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хозяйственной деятельности зависят от природных условий, ресурсов и положения побережий океана.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 на климат и жизнь людей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медленно нагревается и остывает, поэтому делает климат побережий мягче. В прибрежных районах реже бывают резкие перепады температуры, а воздух дольше сохраняет влагу.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 муссоны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воды усиливают испарение и помогают образованию облаков. Из-за этого на берегах и островах часто идут дожди, а в некоторых районах формируются муссоны и тайфуны.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моря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промышленные районы часто возникают у удобных бухт и портов. Близость к океану облегчает торговлю, снабжение, перевозки и развитие перерабатывающих предприятий.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Тихоокеанского региона море даёт пищу, рабочие места и транспортные возможности. Рыболовство, судоходство и обслуживание портов становятся важной частью повседневной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природные явления в Тихом океане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75200" y="183617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Тайфуны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частях океана часто возникают сильные тропические циклоны. Они приносят ураганный ветер, ливни и высокие волны, поэтому особенно опасны для островов и прибрежных городов.
</a:t>
            </a:r>
            <a:endParaRPr lang="en-US" sz="736" dirty="0"/>
          </a:p>
        </p:txBody>
      </p:sp>
      <p:sp>
        <p:nvSpPr>
          <p:cNvPr id="12" name="Text 3"/>
          <p:cNvSpPr txBox="1"/>
          <p:nvPr/>
        </p:nvSpPr>
        <p:spPr>
          <a:xfrm>
            <a:off x="775200" y="237478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обычно появляются после подводных землетрясений или извержений вулканов. Огромная волна может пройти через океан за несколько часов и внезапно обрушиться на берег.
</a:t>
            </a:r>
            <a:endParaRPr lang="en-US" sz="736" dirty="0"/>
          </a:p>
        </p:txBody>
      </p:sp>
      <p:sp>
        <p:nvSpPr>
          <p:cNvPr id="13" name="Text 4"/>
          <p:cNvSpPr txBox="1"/>
          <p:nvPr/>
        </p:nvSpPr>
        <p:spPr>
          <a:xfrm>
            <a:off x="775200" y="2913396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Окраины Тихого океана относятся к самым сейсмически активным районам Земли. Здесь землетрясения связаны с движением литосферных плит и могут разрушать здания и дороги.
</a:t>
            </a:r>
            <a:endParaRPr lang="en-US" sz="736" dirty="0"/>
          </a:p>
        </p:txBody>
      </p:sp>
      <p:sp>
        <p:nvSpPr>
          <p:cNvPr id="14" name="Text 5"/>
          <p:cNvSpPr txBox="1"/>
          <p:nvPr/>
        </p:nvSpPr>
        <p:spPr>
          <a:xfrm>
            <a:off x="775200" y="3451994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активность особенно заметна на островных дугах и в районах Тихоокеанского огненного кольца. Извержения меняют рельеф, создают новые породы и угрожают населению.
</a:t>
            </a:r>
            <a:endParaRPr lang="en-US" sz="736" dirty="0"/>
          </a:p>
        </p:txBody>
      </p:sp>
      <p:sp>
        <p:nvSpPr>
          <p:cNvPr id="15" name="Text 6"/>
          <p:cNvSpPr txBox="1"/>
          <p:nvPr/>
        </p:nvSpPr>
        <p:spPr>
          <a:xfrm>
            <a:off x="775200" y="3990600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опасность сосредоточена там, где плиты сталкиваются и одна уходит под другую. Поэтому побережья Камчатки, Японии, Филиппин и Марианских островов требуют постоянного наблюдения.
</a:t>
            </a:r>
            <a:endParaRPr lang="en-US" sz="7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океана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след на воде
</a:t>
            </a:r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океана и на берегах скапливаются бутылки, пакеты и мелкие обломки пластика. Их уносят течения, а затем выбрасывают на острова и пляжи. Такой мусор опасен для птиц, рыб и морских черепах.
</a:t>
            </a:r>
            <a:endParaRPr lang="en-US" sz="842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плёнка после аварий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быстро распространяются по поверхности воды и покрывают берега тёмной плёнкой. Она мешает дыханию морских животных, загрязняет корм и ухудшает состояние прибрежных экосистем.
</a:t>
            </a:r>
            <a:endParaRPr lang="en-US" sz="837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Рифы, которым нужна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особенно уязвимы к загрязнению, потеплению воды и чрезмерному вылову. Когда риф разрушается, исчезают укрытия для множества видов, а вместе с ними беднеет весь морской мир.
</a:t>
            </a:r>
            <a:endParaRPr lang="en-US" sz="87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меры помогают уменьшить ущерб и сохранить богатства Тихого океана для будущего.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охраны природы океана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охрана океана сочетает местные меры и международные правила. Это помогает сохранить биоресурсы, снизить загрязнение и поддержать устойчивое использование морских богатств.
</a:t>
            </a:r>
            <a:endParaRPr lang="en-US" sz="851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ЮНЕП и школьные пособия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одновременно поддерживает мировую экономику и требует осторожного обращения. Чем активнее его используют, тем важнее контроль за состоянием морской среды.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пользы и рисков для Тихого океана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хозяйственная ценность Тихого океана очень высока, но значительная доля рисков требует бережного и ответственного использования ресурсов.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школьных пособий; данные условные, обобщённые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океан: богатство, которое нужно беречь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поражает размерами, глубинами и разнообразием природы. Он даёт людям рыбу, маршруты, ресурсы и отдых, но одновременно требует защиты от загрязнения, опасных явлений и чрезмерного использования.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2026-06-02T15:20:18Z</dcterms:created>
  <dcterms:modified xsi:type="dcterms:W3CDTF">2026-06-02T15:20:18Z</dcterms:modified>
</cp:coreProperties>
</file>