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«Peter’s Holiday» на уроке английского языка в 5 классе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Питере, каникулах и небольших жизненных событиях.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удобно читать пятиклассникам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повторить лексику о каникулах, семье, поездках и чувствах. Простые действия, понятная последовательность событий и маркеры времени делают его удобным для чтения, обсуждения и пересказа в Past Simple.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кто такой Питер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 — не вымышленный супергерой, а понятный пятиклассникам школьник. Он радуется каникулам, потому что может отдохнуть от уроков и заняться тем, что ему действительно интересно.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Питер реагирует на события естественно: он радуется, удивляется, немного волнуется и снова успокаивается. Именно смена чувств делает его образ близким и правдоподобным.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участник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не просто наблюдает за происходящим со стороны. Он собирается, идёт, выбирает, думает и отвечает на изменения в ситуации, поэтому сюжет развивается через его действия.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поступки видно, как ребёнок учится замечать детали, принимать решения и справляться с неожиданностями. Это помогает увидеть в тексте не только отдых, но и небольшой жизненный опыт.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происходят события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каникул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 период школьных каникул, когда привычный режим меняется и у Питера появляется больше свободы.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вне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дома, в дороге или на прогулке — в местах, связанных с отдыхом, поездкой или семейным временем.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новых 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подчёркивают контраст со школой: вместо уроков — движение, наблюдения, ожидание и небольшие приключения.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сюжет «Peter’s Holiday»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в рассказе и переход от ожидания к финальному впечатлению.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88" y="2781486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00" y="4181428"/>
            <a:ext cx="33705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Питер во время каникул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готовит вещи и продумывает, что может понадобиться в пути. Этот шаг показывает, что отдых начинается с простой, но важной подготовки.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Собирается в дорогу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отправляется куда-то вне привычной школы и дома. Поездка создаёт ощущение перемены и помогает понять, что каникулы — это не только свободное время, но и новые места.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Едет в новое место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отдыха Питер смотрит вокруг, идёт по улице или гуляет в парке. Такие действия делают сюжет живым и помогают представить день героя последовательно.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 и гуляет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разговаривает с взрослыми или другими детьми, поэтому история включает не только действия, но и небольшие диалоги. Это помогает увидеть его как участника событий, а не просто наблюдателя.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Общается с людьми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приносят ему новые впечатления и маленькие открытия. Питер замечает детали, делает выводы и получает опыт, который остаётся с ним после окончания дня.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Узнаёт новое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94" y="916325"/>
            <a:ext cx="2745463" cy="216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отправился на обычную прогулку, но внезапно встретил знакомого, которого давно не видел. Эта короткая встреча изменила настроение дня и сделала каникулы особенно тёплыми. Именно такие неожиданности запоминаются сильнее всего.
</a:t>
            </a:r>
            <a:endParaRPr lang="en-US" sz="101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которую он не ожидал
</a:t>
            </a:r>
            <a:endParaRPr lang="en-US" sz="137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случилась небольшая задержка, и Питеру пришлось подождать дольше, чем он планировал. Ситуация не была серьёзной, но она показала его терпение и умение не теряться, когда планы меняются.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трудность в пути
</a:t>
            </a:r>
            <a:endParaRPr lang="en-US" sz="146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новом месте Питер увидел то, чего раньше не замечал: другую улицу, необычный вид или интересную деталь вокруг себя. Обычный день превратился в историю, потому что герой сумел увидеть в нём что-то важное.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место и новые впечатления
</a:t>
            </a:r>
            <a:endParaRPr lang="en-US" sz="122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запоминающийся эпизод каникул
</a:t>
            </a:r>
            <a:endParaRPr lang="en-US" sz="2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текста и их роль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«Peter’s Holiday»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участвует в событиях и как каждый персонаж влияет на развитие сюжета.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ведёт сюжет, а взрослые и знакомые поддерживают его и добавляют разговорные сцены.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настроение героя движется неравномерно: оно растёт на старте и кратко снижается при трудности, а затем снова становится стабильным.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настроение Питера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Питера напрямую связаны с событиями сюжета, поэтому текст удобно использовать для анализа реакции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сюжета текста «Peter’s Holiday»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отдыха и свободы от школы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 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дают Питеру возможность отойти от школьного расписания и заняться тем, что приносит удовольствие. Свободное время становится важной частью сюжета и создаёт спокойное начало истории.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решать, куда идти, что взять с собой и как провести день. Такая самостоятельность делает текст особенно близким детям, которые тоже ценят право выбора.
</a:t>
            </a:r>
            <a:endParaRPr lang="en-US" sz="1371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даже на отдыхе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свободу, Питер помнит о вещах, времени и правилах поведения. Текст показывает, что отдых не отменяет ответственности, а помогает учиться организованности.
</a:t>
            </a:r>
            <a:endParaRPr lang="en-US" sz="1332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подчёркивает, что отдых и дисциплина не противоречат друг другу. Каникулы становятся не хаосом, а временем, когда можно отдохнуть и при этом оставаться внимательным.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трудность помогает увидеть, как Питер спокойно реагирует на неожиданность и продолжает отдых.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есть один заметный сбой, который делает сюжет живее и показывает характер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анализ текста «Peter’s Holiday»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«Каникулы»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«Peter’s Holiday» и тематический словарь к нему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сюжет, чувства героя и ход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описывают отдых, неожиданные события и эмоциональную реакцию Питера, поэтому они особенно важны для пересказа.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типы слов чаще всего помогают раскрыть сюжет и состояние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в тексте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действия и эмоции: именно они двигают историю и делают её понятной для анализа на 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лексический анализ текста «Peter’s Holiday»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текста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тексте обычно простые и короткие, поэтому ученикам легко следить за сюжетом и быстро находить главную мысль каждого эпизода.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событий строятся в Past Simple, потому что рассказ передаёт уже случившиеся действия: поездку, прогулку, встречу и завершение дня.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after that и finally помогают увидеть порядок событий и делают пересказ более логичным и последовательным.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эмоциональные глаголы передают радость, удивление и усталость, поэтому текст помогает не только читать, но и говорить о чувствах.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событие приводит к следующему шагу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следствий по сюжету текста «Peter’s Holiday»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25" y="983275"/>
            <a:ext cx="2743750" cy="21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просыпается с чувством ожидания и радости: впереди свободные дни, можно отдохнуть от уроков и заняться тем, что нравится. В этот момент всё кажется простым и приятным, а настроение героя — светлым и спокойным.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каникул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истории появляется событие, которое меняет привычный ход дня. Питер удивляется, немного волнуется и старается понять, что делать дальше, поэтому его эмоции становятся более напряжёнными и заметными.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трудность остаётся позади, настроение Питера выравнивается. Он чувствует облегчение, удовлетворение и радость от того, что день закончился удачно и принёс новые впечатления.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финал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по ходу истории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«Peter’s Holiday»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проверить, насколько точно ученик понял сюжет, героев и финал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охватывают главные опорные точки сюжета и подходят для быстрого контроля чтения и пересказа.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текста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каникулы могут стать интересными, если в них появляется событие, которое выделяется на фоне привычного отдыха и делает день запоминающимся.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замечает свои эмоции и реагирует на происходящее, поэтому история учит наблюдать за собой и понимать, как события влияют на настроение.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чувствам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или прогулка дают герою новые впечатления, а вместе с ними — возможность увидеть мир за пределами школьного распорядка и привычных занятий.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дороге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трудность показывает, что спокойствие и внимательность помогают решить проблему и завершить день с хорошим результатом.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справляться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композицию рассказа как историю с чётким центром, вокруг которого строится остальное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по частям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занимает наибольшую часть, поэтому именно центральный эпизод делает рассказ особенно выразительным и запоминающимся.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композиционная модель текста «Peter’s Holiday»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текста «Peter’s Holiday»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помогает читать с пониманием, повторять Past Simple и тренировать пересказ. Он показывает, как из обычных каникул, эмоций и одной неожиданности получается цельная и запоминающаяся история.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2026-05-30T11:39:32Z</dcterms:created>
  <dcterms:modified xsi:type="dcterms:W3CDTF">2026-05-30T11:39:32Z</dcterms:modified>
</cp:coreProperties>
</file>