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 мира с удивительным природным богатством.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льдов до южных степей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меняется от севера к югу и от океанов к внутренним районам. На её облик влияют широта, рельеф, удалённость от морей и разное количество тепла и влаги.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пустыни: край льда, снега и ветров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круглый год держатся морозы, а сильные ветры усиливают ощущение холода. Снег и лёд покрывают землю большую часть года, поэтому условия для жизни крайне тяжёлые.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очень короткого лета и мерзлоты растения растут с трудом. На отдельных участках можно увидеть лишь редкие мхи, лишайники и скудную прибрежную растительность.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арктических пустынях встречаются белый медведь, морж, тюлень и полярная сова. Эти животные приспособлены к холоду и зависят от морских побережий и льдов.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здесь связана главным образом с морем, поэтому животные держатся возле берегов и разводий. Именно прибрежные участки становятся самыми важными для выживания в суровом арктическом климате.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мхи, лишайники и северные олени
</a:t>
            </a:r>
            <a:endParaRPr lang="en-US" sz="1665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получает мало тепла, поэтому тёплый сезон здесь очень короткий. Почва долго остаётся мёрзлой, и деревья почти не успевают вырасти.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растительного покрова составляют мхи, лишайники, карликовые кустарники и низкие травы. Они лучше других растений переносят холод, ветер и бедные почвы.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олени, песцы и лемминги хорошо приспособлены к северным условиям. Летом в тундру прилетает много птиц, потому что здесь больше корма.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вечной мерзлоты вода плохо уходит вглубь, поэтому летом местность нередко бывает заболоченной. Это тоже влияет на состав растений и животных.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Населённые пункты в тундре редки, а хозяйство связано с оленеводством, рыбной ловлей и добычей полезных ископаемых. Природные условия требуют осторожного отношения к 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изображение по школьному курсу географии России; значения условные.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с севера на юг
</a:t>
            </a:r>
            <a:endParaRPr lang="en-US" sz="263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зоны сменяются при движении к югу. Вместе с теплом растут разнообразие растений и животных, а земледелие становится возможным всё шире.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мягче климат и богаче природа. Тайга занимает наибольшую площадь, а степи и полупустыни лучше подходят для 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главный лесной пояс России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через Сибирь, Дальний Восток и север Европейской России. Это самый большой лесной пояс страны, поэтому он особенно заметен на карте России.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ель, сосна, лиственница и кедр. Эти деревья хорошо переносят холодные зимы и короткое лето, а также образуют густые леса.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живут бурый медведь, лось, рысь, соболь и глухарь. Многие виды умеют скрываться в густом лесу и находить пищу даже в холодный сезон.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дары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древесину, грибы, ягоды и чистую воду. Поэтому она важна не только для природы, но и для жизни и работы людей.
</a:t>
            </a:r>
            <a:endParaRPr lang="en-US" sz="1265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лес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территории легко нарушить вырубками и пожарами. Если сохранять леса, они дольше будут поддерживать климат, почвы и разнообразие животных.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834984"/>
            <a:ext cx="4646100" cy="1646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помогает увидеть, как меняются климат, растительность, животный мир и возможности хозяйства в разных природных зонах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России: сравнение
</a:t>
            </a:r>
            <a:endParaRPr lang="en-US" sz="234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севера к югу климат теплеет, растительность становится богаче, а хозяйственное использование территорий расширяется.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и лесостепь: переход к более тёплым районам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 котором соседствуют разные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лесах рядом растут ель, сосна, берёза, дуб и клён. Такой лес выглядит особенно разнообразно: тёмные хвойные кроны сочетаются со светлыми лиственными деревьями, а под ними много трав и кустарников.
</a:t>
            </a:r>
            <a:endParaRPr lang="en-US" sz="1566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леса и степи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напоминает мозаичную карту: здесь чередуются рощи, луга и поля. Эта зона особенно удобна для жизни людей и сельского хозяйства, потому что почвы плодородны, а климат мягче, чем на севере.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ранжирование по школьному курсу географии России; значения условные.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 и их значение
</a:t>
            </a:r>
            <a:endParaRPr lang="en-US" sz="266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 соединяют огромные территории страны и служат важными природными дорогами. Их воды нужны людям, промышленности и сельскому хозяйству.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сосредоточены в разных частях страны и играют ключевую роль в жизни регионов. Их нужно использовать бережно, чтобы сохранить качество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максимальная глубина Байкала, озера с огромными запасами пресной воды и уникальными видами.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 — рекордсмен среди озёр мира. Его глубина показывает, насколько удивительна природа России и почему это озеро особенно важно для охраны.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справочные данные о Байкале.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России: Урал, Кавказ, Алтай и Камчатка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80975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горные области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России очень различаются по возрасту и облику: это Урал, Кавказ, Алтай, Саяны и Камчатка. Они влияют на климат, водные ресурсы и расселение людей.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2031044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температура понижается, а природные условия меняются. У подножий могут расти леса, выше появляются луга, каменистые склоны и участки вечных снегов.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1570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 — высочайшая вершина
</a:t>
            </a:r>
            <a:pPr algn="ctr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Кавказе находится Эльбрус — самая высокая вершина России и Европы. Его высота составляет 5642 метра, поэтому здесь хорошо заметны ледники и суровые условия высокогорья.
</a:t>
            </a:r>
            <a:endParaRPr lang="en-US" sz="911" dirty="0"/>
          </a:p>
        </p:txBody>
      </p:sp>
      <p:sp>
        <p:nvSpPr>
          <p:cNvPr id="15" name="Text 5"/>
          <p:cNvSpPr txBox="1"/>
          <p:nvPr/>
        </p:nvSpPr>
        <p:spPr>
          <a:xfrm>
            <a:off x="7242125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
</a:t>
            </a:r>
            <a:pPr algn="ctr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дают пресную воду, формируют истоки рек и создают условия для редких растений и животных. Кроме того, они важны для туризма, науки и охраны природы.
</a:t>
            </a:r>
            <a:endParaRPr lang="en-US" sz="1054" dirty="0"/>
          </a:p>
        </p:txBody>
      </p:sp>
      <p:sp>
        <p:nvSpPr>
          <p:cNvPr id="16" name="Text 6"/>
          <p:cNvSpPr txBox="1"/>
          <p:nvPr/>
        </p:nvSpPr>
        <p:spPr>
          <a:xfrm>
            <a:off x="5501860" y="2114800"/>
            <a:ext cx="1620900" cy="9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Камчатские вулканы
</a:t>
            </a:r>
            <a:pPr algn="ctr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выделяется активными вулканами, горячими источниками и необычным рельефом. Эти явления показывают, что земная кора здесь подвижна, а природа остаётся особенно динамичной и впечатляющей.
</a:t>
            </a:r>
            <a:endParaRPr lang="en-US" sz="9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природные зоны
</a:t>
            </a:r>
            <a:endParaRPr lang="en-US" sz="274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России: связь тепла, влаги, почв, живых организмов и хозяйства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Дальнего Востока: тайга, океан и вулканы
</a:t>
            </a:r>
            <a:endParaRPr lang="en-US" sz="2048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испытывает сильное влияние Тихого океана: здесь влажный воздух, частые туманы и резкая смена сезонов. Из-за этого природа региона особенно контрастная и богатая.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сопки
</a:t>
            </a:r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обширных территориях растут кедрово-широколиственные леса, а рельеф часто образуют сопки и невысокие хребты. Такие условия подходят многим лесным животным и редким растениям.
</a:t>
            </a:r>
            <a:endParaRPr lang="en-US" sz="128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Камчатке и соседних территориях встречаются вулканы, горячие источники и молодые лавовые поля. Эти формы рельефа делают регион одним из самых необычных в России.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зоны дают место для морских птиц, нерп и рыб, а также связывают сушу с океаном. Здесь природа особенно зависит от ветров, приливов и морских течений.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дальневосточный леопард и лосось — важные символы региона. Их жизнь зависит от сохранения лесов, чистых рек и спокойных мест для размножения.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874" y="1260940"/>
            <a:ext cx="421108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46" y="1996913"/>
            <a:ext cx="421108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78" y="2772945"/>
            <a:ext cx="479700" cy="38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555" y="3511645"/>
            <a:ext cx="473746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6259" y="4269011"/>
            <a:ext cx="421108" cy="421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России и причины их исчезновения
</a:t>
            </a:r>
            <a:endParaRPr lang="en-US" sz="2395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хищник живёт на Дальнем Востоке и нуждается в больших лесных территориях. Сокращение лесов и браконьерство делают его существование особенно уязвимым.
</a:t>
            </a:r>
            <a:endParaRPr lang="en-US" sz="1113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Стерх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 гнездится в труднодоступных местах и зависит от спокойных болот и водоёмов. Осушение земель и беспокойство человека мешают его успешному размножению.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 высокогорьях и очень редко встречается в природе. Ему опасны браконьеры, а также уменьшение численности добычи и нарушение горных мест обитания.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связан с арктическими льдами, поэтому особенно страдает из-за изменений климата и загрязнения северных морей. Для него важны чистая среда и сохранение ледяных площадей.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животных требует борьбы с браконьерством, защиты лесов и водоёмов, а также создания заповедников. Без этих мер природное наследие страны может быстро исчезнуть.
</a:t>
            </a:r>
            <a:endParaRPr lang="en-US" sz="10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 помогают сохранить редкие виды, ценные ландшафты и естественные экосистемы в разных частях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Заповедная система России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России
</a:t>
            </a:r>
            <a:endParaRPr lang="en-US" sz="2373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территории представляют разные природные зоны страны и показывают, что охрана нужна не только редким животным, но и целым природным комплексам.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основных экологических угроз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России нужно беречь
</a:t>
            </a:r>
            <a:endParaRPr lang="en-US" sz="273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 угроз действует по-своему: одни ухудшают качество среды, другие разрушают места обитания животных и растений. Особенно быстро страдают леса и водоёмы.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деятельностью человека, поэтому защита природы требует не только законов, но и осторожного поведения в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России и их использование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служат основой энергетики и химической промышленности. Их добыча обеспечивает топливо, сырьё для материалов и значительную часть экономики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руда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используется в энергетике, а железная руда — в металлургии. Эти ресурсы помогают строить машины, здания и инфраструктуру, но требуют строгого экологического контроля.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бумажное сырьё, грибы и ягоды. Они также защищают почвы, удерживают влагу и служат домом для множества животных и растений.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 и подземные воды — важнейший ресурс для людей, сельского хозяйства и промышленности. Чистая вода особенно ценна, потому что она не бесконечна.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добыча изменяет природу, поэтому нужны очистка отходов, восстановление земель и контроль за предприятиями. Так ресурсы можно использовать долго, не разрушая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живут в разных природных условиях
</a:t>
            </a:r>
            <a:endParaRPr lang="en-US" sz="217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люди живут в условиях долгой зимы и короткого лета, поэтому строят тёплые дома, используют надёжный транспорт и выращивают культуры, устойчивые к холоду.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тёплых районах лучше развиты земледелие и садоводство. Здесь выращивают зерновые, овощи и подсолнечник, потому что климат позволяет дольше вести полевые работы.
</a:t>
            </a:r>
            <a:endParaRPr lang="en-US" sz="116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рек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помогают перевозить грузы и людей, дают воду и рыбу, а также становятся удобными местами для городов. Поэтому населённые пункты часто растут именно вдоль берегов.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зависит от того, сколько тепла, влаги и удобных земель есть вокруг. Человек меняет быт, но всегда должен учитывать возможности и ограничения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природу России
</a:t>
            </a:r>
            <a:endParaRPr lang="en-US" sz="261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действий, которые снижают нагрузку на окружающую среду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 — наше общее богатство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удивляет сочетанием льдов, лесов, степей, гор, рек и озёр. Это богатство нужно знать, ценить и беречь, чтобы сохранить здоровье людей, редкие виды и будущее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2026-06-02T19:29:01Z</dcterms:created>
  <dcterms:modified xsi:type="dcterms:W3CDTF">2026-06-02T19:29:01Z</dcterms:modified>
</cp:coreProperties>
</file>