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возник на Аравийском полуострове и стал влиятельной мировой цивилизацией.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рождение исламской цивилизации
</a:t>
            </a:r>
            <a:endParaRPr lang="en-US" sz="289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ислама
</a:t>
            </a:r>
            <a:endParaRPr lang="en-US" sz="270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VI–VII веках Аравийский полуостров был ареной племенных конфликтов, развитой торговли и языческих культов. Растущие социальные проблемы и влияние иудаизма с христианством создали предпосылки для зарождения новой религии — ислама.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Мухаммед: жизнь, пророчество и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призвание Мухаммеда
</a:t>
            </a:r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родился в Мекке в 570 году и в 40 лет получил первое откровение через ангела Джибриля. Он провозгласил поклонение единому Богу и начал проповедовать социальную справедливость.
</a:t>
            </a:r>
            <a:endParaRPr lang="en-US" sz="1539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первого мусульманского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622 году после преследований Мухаммед переселился в Ясриб (Медину), где создал первые государственные институты мусульманской общины, заложив политические основы халифата.
</a:t>
            </a:r>
            <a:endParaRPr lang="en-US" sz="1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Откровение и формирование Корана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610 год — первое откровение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получает первое божественное послание в пещере Хира, что становится началом пророческой миссии.
</a:t>
            </a:r>
            <a:endParaRPr lang="en-US" sz="1533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Проповедь и передача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 последователи записывают суры и аяты, передаваемые устно и письменно для сохранения откровений.
</a:t>
            </a:r>
            <a:endParaRPr lang="en-US" sz="153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Канонизация Корана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систематизируется и окончательно оформляется после смерти пророка, становясь священным текстом ислама.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Корана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основой закона, духовности и этических норм, объединяя мусульманскую общину во всем 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халифат и правление «Праведных» халифов
</a:t>
            </a:r>
            <a:endParaRPr lang="en-US" sz="206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Мухаммеда лидерами уммы становятся Абу Бакр, Умар, Усман и Али, их называют «Праведными» за справедливое руководство и верность учению.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них государство расширяется до Сирии, Египта и Персии, укрепляется административный аппарат и создаются основополагающие судебные институты.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Внедряется совещательный орган — шура, включающий старейшин и выдающихся деятелей, для совместного управления и разрешения конфликтов.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 — провозглашение единобожия и веры в Аллаха становится основополагающим актом веры каждого мусульманина.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Салят — регулярные молитвы пять раз в день структурируют время и усиливают духовную дисциплину общины.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Саум — пост во время Рамадана учит самоконтролю и состраданию к нуждающимся.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 и хадж способствуют социальной солидарности через обязательную милостыню и паломничество в Мекку, укрепляя единство уммы.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 как фундамент цивилизации
</a:t>
            </a:r>
            <a:endParaRPr lang="en-US" sz="2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и 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армии обеспечивали расширение территории халифата, завоёвывая важные регионы Ближнего Востока и Северной Африки во VII–VIII веках. Это укрепляло политическую основу религии.
</a:t>
            </a:r>
            <a:endParaRPr lang="en-US" sz="132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союзов с племенами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дипломатические соглашения и брачные союзы ислам распространялся среди племен, способствуя миру и интеграции в умму, особенно в арабских и берберских сообществах.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языка и управленческих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стал лингва франка, а исламские институты заложили основы государственного управления, что способствовало культурному и экономическому развитию новых территорий.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ислама и исламизация
</a:t>
            </a:r>
            <a:endParaRPr lang="en-US" sz="27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религиозных течений и разветвлений
</a:t>
            </a:r>
            <a:endParaRPr lang="en-US" sz="2511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после смерти халифа Али послужили причиной разделения мусульман на суннитов, признающих выбор халифов, и шиитов, поддерживающих наследственную власть потомков Али.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Суфизм зародился как мистическое ответвление с акцентом на духовный опыт и внутреннее очищение, обогащая исламскую традицию практиками аскетизма и поэзии.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Хариджиты и иные небольшие группы развивались на фоне политических конфликтов и вопросов вероучения, создавая сложную картину религиозного мозаичного сообщества.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формировался на основе Корана и Сунны — изречений и действий пророка Мухаммеда, что легло в основу правовых норм.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Иджма — согласие исламских учёных — и кыяс — применение аналогий — служили методами для расширения права на новые ситуации.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школы (мазхабы) разработали различные подходы к толкованию шариата, включая ханафитский, маликитский, шафиитский и ханбалитский.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охватывал аспекты личной жизни, торговли, уголовных дел и поведения, формируя систему законов и моральных норм в халифатах.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исламского права — шариата
</a:t>
            </a:r>
            <a:endParaRPr lang="en-US" sz="29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арабского языка и образования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универсальной основой для религиозного и научного общения во всем исламском мире, соединяя различные народы.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обучения, такие как Дом Мудрости в Багдаде и университет Аль-Карауин, хранили и передавали знания, способствуя развитию наук.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изучение Корана стимулировало грамотность у мусульман, ускоряя передачу античного наследия и развитие интеллектуальной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халифат объединил арабские племена в религиозно-политическое сообщество — умму, ставшую основой единства мусульман с общими законами и обязанностями.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управлении халифатом ключевую роль играли халиф, шура — совещательный совет, а также визири и эмиссары, обеспечивавшие связь и исполнение решений на местах.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как свод законов регулировал вопросы веры, семейных отношений, коммерции, судопроизводства и общественной морали для всех членов общества.
</a:t>
            </a:r>
            <a:endParaRPr lang="en-US" sz="1566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мусульман, «людей книги» (христиан и иудеев) и инославных, с разными правами и налоговыми обязательствами, что отражало религиозное многообразие.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Социально-политическая структура первого халифата
</a:t>
            </a:r>
            <a:endParaRPr lang="en-US" sz="2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традиции византийского и персидского наследия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правления Омейядов и Аббасидов архитектура исламского мира вобрала элементы византийских и персидских стилей. Купола и мозаики стали характерной чертой мечетей и общественных зданий, создавая уникальный художественный облик.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литературные восточные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цивилизация включила традиции персидской и индийской музыки, а также арабскую поэзию. Эти культурные элементы влияли на формирование духовной жизни и творческого самовыражения во многих регионах.
</a:t>
            </a:r>
            <a:endParaRPr lang="en-US" sz="1166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многоязычия и межконфессионального сосуществования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исламских городах формировались сообщества с разными языками и верованиями. Это способствовало обмену знаниями, развитию искусства и поддерживало атмосферу взаимного уважения и культурного синтеза.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исламского мира
</a:t>
            </a:r>
            <a:endParaRPr lang="en-US" sz="25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и зарождение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Аль-Хорезми создал основы алгебры, введя системный подход к решению уравнений. Его труды повлияли на развитие математики в Европе и Азии, став фундаментом современной алгебры.
</a:t>
            </a:r>
            <a:endParaRPr lang="en-US" sz="1298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— основатель средневековой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систематизировал знания о медицине в «Каноне врачебной науки», который оставался учебником в Европе на протяжении нескольких столетий. Его исследования охватывали диагностику, лечение и фармакологию.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в химии и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химики впервые выделили чистый спирт, разработали методы дистилляции и кристаллизации. Астрономы, как Аль-Бируни, создавали точные карты звезд и астрономические инструменты для навигации и науки.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науку и технологии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экономический рост в исламской цивилизации
</a:t>
            </a:r>
            <a:endParaRPr lang="en-US" sz="226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стимулировала разнообразие ремёсел и развитие торговых районов, поддерживавшихся эффективной налоговой системой.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плотность населения способствовала росту экономической активности и культурному обмену в ключевых центрах.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исследования по демографии VIII–IX вв.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транспортные сети исламского мира
</a:t>
            </a:r>
            <a:endParaRPr lang="en-US" sz="273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маршруты и их влияние на экономику и культуру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Омейядов в Дамаске — шедевр раннего исламского зодчества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архитектурный памятник сочетает византийские мозаики с арабскими узорами, служит образцом гармонии и духовного великолепия и символизирует политическую мощь Омейядов.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Альгамбра в Гранаде — гармония природы и архитектуры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Фортечный комплекс поражает детальной деревянной резьбой, изысканными арабесками и водными элементами, отражая утонченность искусства исламского аль-Андалуса.
</a:t>
            </a:r>
            <a:endParaRPr lang="en-US" sz="1261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мечеть в Стамбуле — символ эпохи классического исламского зодчества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огромных куполов, минаретов и геометрических орнаментов создаёт впечатляющую монументальность и визуальный ритм, объединяя традиции Востока и Османской империи.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в исламской цивилизации
</a:t>
            </a:r>
            <a:endParaRPr lang="en-US" sz="2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суфизм и духовные традиции
</a:t>
            </a:r>
            <a:endParaRPr lang="en-US" sz="255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Аль-Фараби и Ибн Рушд систематизировали учения Аристотеля и Платона, адаптировав их к исламской теологии и подчеркивая разум и этику в познании Бога.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Суфизм развился как мистическое течение, уделяющее внимание внутреннему духовному опыту, аскетизму и непосредственному единению с божественным началом.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Суфийские ордена распространяли идеи терпимости, милосердия и гуманизма, стимулируя поэзию и музыкальные традиции, как в творчестве Руми и Хафиза.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Толедо — мост между культурами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из Толедо перенесли арабские труды по медицине, астрономии и философии на латинский язык, став ключевым фактором в интеллектуальном возрождении Европы XIII века.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цифры и достижения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арабской системы чисел значительно упростил вычисления в Европе, заложив основу для дальнейшего развития науки и экономики в позднем Средневековье.
</a:t>
            </a:r>
            <a:endParaRPr lang="en-US" sz="140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архитектуру и печатное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строительных технологий и распространение бумажного производства способствовали культурному прогрессу, стимулируя развитие университетов и научных исследований.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Западную Европу и мир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переселения Мухаммеда из Мекки в Медину символизирует начало единой мусульманской общины и политической организации.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отправной точкой исламского летоисчисления и начала формирования исламского государства с новыми нормами общества.
</a:t>
            </a:r>
            <a:endParaRPr lang="en-US" sz="1444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622 год
</a:t>
            </a:r>
            <a:endParaRPr lang="en-US" sz="4629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исламской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исламской цивилизации: фундамент глобального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цивилизация объединила разнообразные народы, развитие науки, искусства и права, сформировав уникальный вклад в мировую историю и культуру, важный и поныне.
</a:t>
            </a:r>
            <a:endParaRPr lang="en-US" sz="41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2026-05-11T05:28:19Z</dcterms:created>
  <dcterms:modified xsi:type="dcterms:W3CDTF">2026-05-11T05:28:19Z</dcterms:modified>
</cp:coreProperties>
</file>