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происхождение, виды и опасность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огонь в лесу и почему его так трудно остановить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лесные и торфяные пожары нужно изучать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пожары быстро уничтожают растительность, вредят животным, ухудшают воздух и угрожают людям. Понимание их причин и видов помогает раньше заметить опасность и выбрать правильные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лесным и торфяным пожаром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— это неконтролируемое горение сухой подстилки, травы, кустарников и деревьев в лесу. Он развивается на поверхности и может быстро менять направление.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— это тление торфа под почвой или слоем мха. Огонь скрыт от глаз, поэтому его часто замечают поздно, когда очаг уже разросся.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пожаров усиливаются при сухой погоде, высокой температуре и ветре. Чем меньше влаги в растениях и почве, тем легче огонь возникает и распространяется.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горит в лесу и на торфянике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легко загораются сухая трава, хвоя, листья, ветки, валежник и кустарники. Даже небольшой слой сухой подстилки может быстро поддержать огонь.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как горючий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торфянике горит торф — плотные остатки растений, накопленные в заболоченной почве. Он способен долго тлеть почти без пламени и сохранять пожар под землёй.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возгораний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общую структуру причин. Соотношение приведено схематично, чтобы подчеркнуть преобладание опасных действий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большинство лесных пожаров связано с человеком, поэтому профилактика и осторожность особенно важны.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соотношение по материалам МЧС России и учебным материалам ОБЗР; точные доли зависят от сезона и региона.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и торфяной пожар: сравнение основных признаков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горит огонь, как он выглядит и почему торфяной пожар сложнее обнаружить и потушить.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скрыт под землёй, поэтому его поздно замечают и сложно полностью ликвидировать.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лесной пожар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развития огня при сухой погоде и наличии источника возгорания.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и рельеф влияют на пожар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раздувает пламя и переносит искры на соседние участки. Из-за этого пожар может перескочить через дорогу, просеку или влажную полосу.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и сухом воздухе трава, листья и хвоя теряют влагу. Такое топливо загорается быстрее и поддерживает более сильное горение.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склоне огонь движется вверх легче, чем по ровной местности. Горячий воздух поднимается, подогревает растения выше и ускоряет распространение пламени.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 разных типов пожаров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показывает лишь относительное сравнение типов пожаров, а не точные значения для всех условий.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Верховой пожар обычно распространяется быстрее остальных, а подземный развивается медленнее, но дольше остаётся незаметным.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школьному курсу ОБЗР и общим сведениям о типах лесных пожаров.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0012" y="2958918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лесных пожаров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Низовой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Горит трава, мох, листья и лесная подстилка у поверхности земли. Это самый частый вид пожара; при слабом ветре его легче заметить и остановить.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Верховой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переходит в кроны деревьев и распространяется особенно быстро. Такой пожар очень опасен, потому что охватывает большую высоту и резко меняет направление.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Тление идёт в корнях, почве и торфе. Снаружи он может быть почти незаметен, но сохраняется долго и нередко возвращается после поверхностного тушения.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Низовой пожар как самый частый вид
</a:t>
            </a:r>
            <a:endParaRPr lang="en-US" sz="275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Низовой пожар начинается у поверхности земли: сначала загораются сухая трава, хвоя, листья и мох. Такие материалы лежат повсюду в лесу и легко воспламеняются.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слабом ветре огонь обычно распространяется сравнительно медленно и дольше остаётся заметным, поэтому его можно раньше обнаружить и локализовать, чем скрытый торфяной пожар.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остановить пламя вовремя, низовой пожар переходит на кустарники, молодые деревья и нижние ветви, а затем может стать началом более опасного верхового пожара.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разные виды пожаров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дана по обобщённым признакам: чем выше столбец, тем труднее контролировать пожар и тем больше ущерб для леса и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быстрое распространение и скрытое тление, а не только размер очага. Поэтому вид пожара важнее одного внешнего масштаба.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сравнительная оценка по типичным признакам лесных, верховых и торфяных пожаров.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пожар: горение под поверхностью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возникает не на открытом пламени, а в толще торфа, где тление может идти на небольшой глубине и долго оставаться почти незаметным для наблюдателя.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такой пожар часто выдают серый или белый дым, тёплая почва, трещины и провалы грунта. Даже после тушения поверхности скрытые очаги могут сохраниться в глубине.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торфяной пожар трудно тушить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пересыхание торфа приводит к скрытому тлению и повторному возгоранию.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пожаров: природные и человеческие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причинам относятся молнии и редкие случаи самовозгорания, которые возможны только при очень сухой, жаркой погоде и большом количестве горючего материала.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человеческим причинам чаще всего относятся костры, спички, окурки, сжигание сухой травы, поджоги и неосторожное обращение с огнём во время отдыха и 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тоже может стать источником пожара: искры от машин, неисправное оборудование и повреждённые линии электропередачи способны поджечь сухую растительность.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торфяников особенно опасно осушение болот: высохший торф легче загорается, а затем может тлеть долго и незаметно даже после поверхностного тушения.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пожар по признакам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признаков помогает быстрее определить тип пожара и понять, насколько срочно нужна помощь.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дым, пламя или тёплая почва, тем выше шанс быстро остановить пожар и не дать ему перейти в более опасную форму.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пожаров выше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месяцы опасность меняется не только из-за температуры, но и из-за влажности, ветра и наличия сухой растительности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приходится на жаркие, сухие и ветреные периоды. Самая спокойная обстановка обычно бывает зимой, когда горючего материала меньше.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сезонная оценка по типичным условиям пожароопасности.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лесных и торфяных пожаров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деревья, кустарники, травы и места обитания животных, из-за чего лесу требуется много времени, чтобы восстановиться естественным путём.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ухудшает качество воздуха: он вызывает кашель, раздражение глаз и затруднённое дыхание, особенно у детей, пожилых людей и тех, кто уже болеет.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огня портится почва: уменьшается количество питательных веществ, а новые растения прорастают хуже, чем до пожара.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пожары особенно опасны тем, что выделяют много углекислого газа и могут тлеть неделями или месяцами, продолжая наносить вред.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помогает бороться с пожарами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пожаров на низовые, верховые и подземные помогает быстрее понять, где расположен очаг, как он движется и какой участок леса находится в наибольшей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вида нужны разные меры: низовой пожар чаще останавливают водой и защитными полосами, а торфяной требует глубокой проливки и поиска скрытых очагов.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позволяет точнее оценить угрозу для людей, техники и населённых пунктов, а значит — выбрать способ тушения, который не потеряет время и не даст огню усилиться.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пожара определяет его опасность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 по-разному возникают, выглядят и тушатся. Если знать их признаки и причины, можно раньше заметить опасность и выбрать правильные действия для защиты людей и природы.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2026-05-20T23:41:44Z</dcterms:created>
  <dcterms:modified xsi:type="dcterms:W3CDTF">2026-05-20T23:41:44Z</dcterms:modified>
</cp:coreProperties>
</file>