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пояс между тропиками и умеренными широтами.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субтропиков: где встречаются тепло и мягкая зима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тянутся по обе стороны от тропиков, чаще всего у морских побережий. Здесь климат зависит от широты, океана, течений и гор, поэтому природа заметно меняется даже на близких территориях.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начинаются субтропики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Широтное положение субтропиков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расположены ниже тропиков и выше умеренных широт. Такое положение обеспечивает долгое тёплое лето, но не делает климат по-настоящему тропическим.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поясами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океана климат мягче и влажнее, чем в глубине материков. Поэтому в одной широтной зоне могут встречаться разные природные условия и разные типы растительности.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материк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года хорошо различаются весна и осень. Переходы между сезонами заметны по температуре, осадкам и состоянию растительности, которая быстро меняется.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сезоны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здесь короткие и сравнительно тёплые. Морозы бывают не везде и обычно недолгие, поэтому снег выпадает редко и быстро тает.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зима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температура меняется плавнее, чем вдали от моря, поэтому зима здесь особенно мягкая.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года в субтропиках сохраняется тепло, а самый жаркий период приходится на лето.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географии по субтропическому климату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 субтропиках по сезонам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 здесь особенно заметны густые кроны и насыщенная зелень. Влажные субтропики напоминают большой сад: воздух тёплый, а растения получают воду почти круглый год, поэтому леса остаются плотными и высокими.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у моря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средиземноморских берегах лето часто сухое и солнечное, а дожди приходят зимой. Поэтому растения приспосабливаются к летней засухе: у них жёсткие листья, а кустарники выглядят ниже и разреженнее.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без дождей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влаги совсем мало, пейзаж становится светлее и суше. На поверхности заметны полупустыни, редкие кусты и травы, а растениям приходится экономить каждую каплю воды, чтобы пережить жару.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растительность сухих районов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облика субтропиков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характеристик субтропиков из школьного курса географии
</a:t>
            </a:r>
            <a:endParaRPr lang="en-US" sz="1139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субтропического климата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виды субтропиков отличаются прежде всего количеством влаги.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осадков, тем суше и беднее растительность, а природа сильнее напоминает полупустыню.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субтропиках так различается погода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приносит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воздушные массы с моря приносят облака и дожди. Они смягчают жару, поэтому побережья в субтропиках часто зеленее и комфортнее для жизни.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сочетания всех этих причин в одной широтной зоне соседствуют леса, кустарники, сады и даже сухие пространства. Погода здесь меняется не только по сезону, но и по месту.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суше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моря, тем слабее его влияние. Внутри материков осадков обычно меньше, поэтому там чаще встречаются засушливые участки и более бедная растительность.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меняют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уменьшают испарение и делают воздух суше. Из-за этого на одних побережьях растут леса, а на других преобладают кустарники и редкая трава.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климат субтропиков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широта, океан, течения, горы и ветры создают разные варианты климата.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5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субтропиков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949313" y="1389475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Вечнозелёные леса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949313" y="1668500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районах круглый год можно увидеть лавр, магнолию и кипарис. Такие леса остаются зелёными даже зимой, потому что сильные морозы здесь встречаются редко.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949313" y="5794550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человеку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949313" y="6073575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Субтропическая растительность ценится не только в природе, но и в хозяйстве. Она даёт урожай фруктов, листового чая и оливок, а также украшает курортные территории.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949313" y="4693281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жары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949313" y="4972306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листья плотные и кожистые. Такая поверхность помогает сохранять воду, а иногда ещё и защищает от яркого солнца и ветра.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949313" y="35920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 плантации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949313" y="3871038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отлично подходит для садов и плантаций. Поэтому в субтропиках выращивают цитрусовые, чай и другие культуры, которым нужно длинное лето.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949313" y="2490744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и кустарники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949313" y="2769769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сухих местах растут пальмы, оливковые деревья и кустарники. Их листья и кроны приспособлены к жаре и помогают уменьшать потерю влаги.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распределяется неравномерно: в одних местах преобладают природные леса, в других — поля, сады и плантации.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и хозяйственная деятельность человека делают сады и культурные насаждения очень заметной частью субтропиков.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 о растительности субтропиков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занимают большие площади в субтропиках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субтропиков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субтропических лесах живут обезьяны, кабаны, лисицы и шакалы. Здесь много укрытий, пищи и источников воды, поэтому животные легко приспосабливаются к разным условиям.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обитатели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выходят на кормёжку утром и вечером, когда жара слабее. Днём они прячутся в тени кустарников, норах или среди камней, чтобы не перегреваться.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 прохладе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ящериц, черепах и некоторых птиц окраска часто совпадает с цветом сухой травы, почвы и камней. Это помогает скрываться от хищников и незаметно подбираться к добыче.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связано с тем, что в субтропиках есть леса, открытые участки и водоёмы. Такое сочетание условий позволяет соседствовать лесным, степным и околоводным видам.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обитания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о природных зонах субтропиков.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области внутри субтропиков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влажность и рельеф меняют природные комплексы субтропиков.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влаги, тем беднее растительность; в горах же природные условия меняются особенно быстро с высотой.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субтропиков и их особенности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субтропиках широко распространены краснозёмы, желтозёмы и коричневые почвы. Их цвет и свойства связаны с тёплым климатом и особенностями горных пород, на которых они образуются.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почвы легко смываются дождями и потоками воды. Чтобы сохранить их, нужны лесные полосы, аккуратная распашка склонов и другие меры защиты от эрозии.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эрозии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субтропические почвы удобны для выращивания чая, винограда, цитрусовых и других теплолюбивых культур. Поэтому здесь особенно развиты садоводство и плантационное хозяйство.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земледелия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таких почв сильно зависит от количества осадков. При достаточном увлажнении они хорошо подходят для садов и плантаций, а при нехватке влаги быстро теряют часть своей ценности.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влаги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и длинный сезон без морозов делают субтропики удобными для садов, плантаций и курортов.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отдых у моря — главные направления использования этой зоны, потому что именно они лучше всего опираются на её климатические преимущества.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географии; данные условные, для сравнения направлений использования.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использование субтропиков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живёт в субтропиках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курорты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субтропиках строят города, санатории и отели, потому что мягкая зима и тёплое море создают удобные условия для жизни, отдыха и круглогодичной работы.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землепользование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плодородие, нужно защищать почвы от размыва и не допускать их истощения. Грамотное использование земель помогает сочетать хозяйство и охрану природы.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населения особенно важны запасы пресной воды. В засушливые периоды её не хватает и людям, и сельскому хозяйству, поэтому экономия воды становится обязательной.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 плантации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широко развиты сады, виноградники и плантации теплолюбивых культур. Долгое лето позволяет выращивать растения, которым не подходят сильные морозы и короткий сезон.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проблемы связаны с решениями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 о рисках и охране природы в субтропиках.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России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субтропики занимают узкую полосу Черноморского побережья Кавказа, главным образом район Сочи. Это самая тёплая и влажная часть страны, заметно отличающаяся от соседних территорий.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климат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зима очень мягкая, а осадков выпадает много. Благодаря этому растения сохраняют зелёный вид почти круглый год, а снежный покров бывает редко и ненадолго.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позволяет развивать курорты, сады и выращивание теплолюбивых культур. Именно поэтому эта территория одновременно важна и для отдыха, и для сельского хозяйства.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субтропики занимают небольшую площадь, но имеют большое значение. Они показывают, насколько разнообразной может быть природа одной страны даже в пределах одной широты.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685" y="1527000"/>
            <a:ext cx="5270430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о субтропических областях мира.
</a:t>
            </a:r>
            <a:endParaRPr lang="en-US" sz="1091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России и других стран мира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разных частях Земли субтропики имеют свои особенности климата и хозяйства.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преобладает влажный вариант, а в других странах чаще встречаются более сухие типы; при этом хозяйство везде связано с тёплым климатом и побережьями.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14558"/>
            <a:ext cx="276900" cy="2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субтропиках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Чайные плантации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 — одна из самых известных культур субтропиков. Ему нужны тепло, влага и длительный сезон роста, поэтому плантации часто размещают на влажных склонах и в долинах.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Цитрусовые сады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Апельсины, лимоны и другие цитрусовые особенно хорошо растут в тёплых районах без сильных морозов. Именно поэтому они стали важной частью сельского хозяйства субтропиков.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курорты расположены в субтропиках, потому что море здесь дольше остаётся тёплым, а погода чаще подходит для отдыха почти в течение всего года.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тип климата встречается не только в Европе, но и на других материках. Это показывает, что субтропики — зона, распространённая в разных частях Земли.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соединяют тепло, мягкую зиму и богатство природных условий. Они дают людям урожайные почвы, полезные культуры, удобные курорты и требуют особенно бережного отношения к воде, лесам и земле.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Субтропики: важная и разнообразная зона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2026-06-02T15:46:02Z</dcterms:created>
  <dcterms:modified xsi:type="dcterms:W3CDTF">2026-06-02T15:46:02Z</dcterms:modified>
</cp:coreProperties>
</file>